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69" r:id="rId8"/>
    <p:sldId id="265" r:id="rId9"/>
    <p:sldId id="266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80"/>
  </p:normalViewPr>
  <p:slideViewPr>
    <p:cSldViewPr snapToGrid="0" snapToObjects="1">
      <p:cViewPr>
        <p:scale>
          <a:sx n="113" d="100"/>
          <a:sy n="113" d="100"/>
        </p:scale>
        <p:origin x="52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1.8996162411516741E-2"/>
          <c:y val="7.3474687302920491E-2"/>
          <c:w val="0.94118696810625946"/>
          <c:h val="0.4034606570078587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Text-Similarity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 dirty="0"/>
                      <a:t>65%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AB2-2545-B611-C40D67943E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</c:f>
              <c:numCache>
                <c:formatCode>General</c:formatCode>
                <c:ptCount val="1"/>
                <c:pt idx="0">
                  <c:v>65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0AB2-2545-B611-C40D67943EA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h-index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 dirty="0"/>
                      <a:t>15%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5-0AB2-2545-B611-C40D67943EA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papers in database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baseline="0" dirty="0"/>
                      <a:t>10%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</c:f>
              <c:numCache>
                <c:formatCode>General</c:formatCode>
                <c:ptCount val="1"/>
                <c:pt idx="0">
                  <c:v>10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6-0AB2-2545-B611-C40D67943EA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University Rank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0" i="0" u="none" strike="noStrike" kern="1200" baseline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>
                        <a:solidFill>
                          <a:srgbClr val="FFFF00"/>
                        </a:solidFill>
                      </a:rPr>
                      <a:t>5%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rgbClr val="FFFF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rgbClr val="FFFF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7-0AB2-2545-B611-C40D67943EA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925950048"/>
        <c:axId val="1912021392"/>
      </c:barChart>
      <c:catAx>
        <c:axId val="19259500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2021392"/>
        <c:auto val="1"/>
        <c:lblAlgn val="ctr"/>
        <c:lblOffset val="100"/>
        <c:noMultiLvlLbl val="0"/>
      </c:catAx>
      <c:valAx>
        <c:axId val="1912021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950048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0959595959595959E-2"/>
          <c:y val="0.69029694796612517"/>
          <c:w val="0.96944444444444422"/>
          <c:h val="0.191404678903019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BDE94-710A-9847-AAA9-947E4FD13EB8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2C631-D55C-1B44-85CF-ABF42543002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University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Rankings</a:t>
          </a:r>
        </a:p>
      </dgm:t>
    </dgm:pt>
    <dgm:pt modelId="{084D03B7-9D91-D346-94A0-AB8E648EFDAD}" type="parTrans" cxnId="{42D03DCD-82AA-5042-924E-5DDC99338A46}">
      <dgm:prSet/>
      <dgm:spPr/>
      <dgm:t>
        <a:bodyPr/>
        <a:lstStyle/>
        <a:p>
          <a:endParaRPr lang="en-US"/>
        </a:p>
      </dgm:t>
    </dgm:pt>
    <dgm:pt modelId="{A08EB570-75EA-594D-B087-5D9AE628CCD3}" type="sibTrans" cxnId="{42D03DCD-82AA-5042-924E-5DDC99338A46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</dgm:spPr>
      <dgm:t>
        <a:bodyPr/>
        <a:lstStyle/>
        <a:p>
          <a:endParaRPr lang="en-US">
            <a:ln>
              <a:noFill/>
            </a:ln>
          </a:endParaRPr>
        </a:p>
      </dgm:t>
    </dgm:pt>
    <dgm:pt modelId="{F29A626F-186B-F34F-ADD6-E5FDA9139CDE}">
      <dgm:prSet phldrT="[Text]" custT="1"/>
      <dgm:spPr/>
      <dgm:t>
        <a:bodyPr/>
        <a:lstStyle/>
        <a:p>
          <a:r>
            <a:rPr lang="en-US" sz="1400" dirty="0" err="1"/>
            <a:t>usnews.com</a:t>
          </a:r>
          <a:endParaRPr lang="en-US" sz="1400" dirty="0"/>
        </a:p>
      </dgm:t>
    </dgm:pt>
    <dgm:pt modelId="{D4A94720-88C8-6648-9C36-11DBF1E738FA}" type="parTrans" cxnId="{97DE074D-C05C-2045-8831-866F04896E4F}">
      <dgm:prSet/>
      <dgm:spPr/>
      <dgm:t>
        <a:bodyPr/>
        <a:lstStyle/>
        <a:p>
          <a:endParaRPr lang="en-US"/>
        </a:p>
      </dgm:t>
    </dgm:pt>
    <dgm:pt modelId="{94FD06C4-6E84-F64B-A576-135DD6B09C93}" type="sibTrans" cxnId="{97DE074D-C05C-2045-8831-866F04896E4F}">
      <dgm:prSet/>
      <dgm:spPr/>
      <dgm:t>
        <a:bodyPr/>
        <a:lstStyle/>
        <a:p>
          <a:endParaRPr lang="en-US"/>
        </a:p>
      </dgm:t>
    </dgm:pt>
    <dgm:pt modelId="{4D8FCA90-D234-2F4F-87BD-4779807533E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6F36C412-9384-434A-9DC2-ED5DE724AECB}" type="parTrans" cxnId="{78A88175-8E34-6347-8283-D54292FC7C6A}">
      <dgm:prSet/>
      <dgm:spPr/>
      <dgm:t>
        <a:bodyPr/>
        <a:lstStyle/>
        <a:p>
          <a:endParaRPr lang="en-US"/>
        </a:p>
      </dgm:t>
    </dgm:pt>
    <dgm:pt modelId="{8635D482-D3B7-9E4E-8108-6C027065A8EE}" type="sibTrans" cxnId="{78A88175-8E34-6347-8283-D54292FC7C6A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</dgm:spPr>
      <dgm:t>
        <a:bodyPr/>
        <a:lstStyle/>
        <a:p>
          <a:endParaRPr lang="en-US"/>
        </a:p>
      </dgm:t>
    </dgm:pt>
    <dgm:pt modelId="{C394AB41-A20A-9E4A-A228-3FDC96EC3ECC}">
      <dgm:prSet phldrT="[Text]" custT="1"/>
      <dgm:spPr/>
      <dgm:t>
        <a:bodyPr/>
        <a:lstStyle/>
        <a:p>
          <a:r>
            <a:rPr lang="en-US" sz="1400" dirty="0"/>
            <a:t>University Websites</a:t>
          </a:r>
        </a:p>
      </dgm:t>
    </dgm:pt>
    <dgm:pt modelId="{7B7EFE69-4734-ED4A-8CD1-D7092DC54FDB}" type="parTrans" cxnId="{9FD8F28A-8489-F547-83FC-49486A6B7A6D}">
      <dgm:prSet/>
      <dgm:spPr/>
      <dgm:t>
        <a:bodyPr/>
        <a:lstStyle/>
        <a:p>
          <a:endParaRPr lang="en-US"/>
        </a:p>
      </dgm:t>
    </dgm:pt>
    <dgm:pt modelId="{0D8D26F4-3C72-8D49-B03A-5025892474CC}" type="sibTrans" cxnId="{9FD8F28A-8489-F547-83FC-49486A6B7A6D}">
      <dgm:prSet/>
      <dgm:spPr/>
      <dgm:t>
        <a:bodyPr/>
        <a:lstStyle/>
        <a:p>
          <a:endParaRPr lang="en-US"/>
        </a:p>
      </dgm:t>
    </dgm:pt>
    <dgm:pt modelId="{FBEFCF32-6068-EB49-A61D-A43D91C8CFE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Rating</a:t>
          </a:r>
        </a:p>
      </dgm:t>
    </dgm:pt>
    <dgm:pt modelId="{A2FB9B5C-91A9-A54C-9CA0-526775B6E913}" type="parTrans" cxnId="{A83026A2-9335-074D-A258-4B3420CF1D37}">
      <dgm:prSet/>
      <dgm:spPr/>
      <dgm:t>
        <a:bodyPr/>
        <a:lstStyle/>
        <a:p>
          <a:endParaRPr lang="en-US"/>
        </a:p>
      </dgm:t>
    </dgm:pt>
    <dgm:pt modelId="{FCC95A41-9C7D-4249-8F08-6ACD08FB7549}" type="sibTrans" cxnId="{A83026A2-9335-074D-A258-4B3420CF1D3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</dgm:spPr>
      <dgm:t>
        <a:bodyPr/>
        <a:lstStyle/>
        <a:p>
          <a:endParaRPr lang="en-US"/>
        </a:p>
      </dgm:t>
    </dgm:pt>
    <dgm:pt modelId="{B1EB2D12-0828-264E-917C-CAA27A692771}">
      <dgm:prSet phldrT="[Text]" custT="1"/>
      <dgm:spPr/>
      <dgm:t>
        <a:bodyPr/>
        <a:lstStyle/>
        <a:p>
          <a:r>
            <a:rPr lang="en-US" sz="1400" dirty="0" err="1"/>
            <a:t>ratemyprofessor.com</a:t>
          </a:r>
          <a:endParaRPr lang="en-US" sz="1400" dirty="0"/>
        </a:p>
      </dgm:t>
    </dgm:pt>
    <dgm:pt modelId="{30C5D404-9991-5140-AD55-D63F5055FE21}" type="parTrans" cxnId="{BC9CAEE3-D644-A143-98F8-68F45A82E7D5}">
      <dgm:prSet/>
      <dgm:spPr/>
      <dgm:t>
        <a:bodyPr/>
        <a:lstStyle/>
        <a:p>
          <a:endParaRPr lang="en-US"/>
        </a:p>
      </dgm:t>
    </dgm:pt>
    <dgm:pt modelId="{8F5EE693-F704-F54C-B965-75EA80694CE3}" type="sibTrans" cxnId="{BC9CAEE3-D644-A143-98F8-68F45A82E7D5}">
      <dgm:prSet/>
      <dgm:spPr/>
      <dgm:t>
        <a:bodyPr/>
        <a:lstStyle/>
        <a:p>
          <a:endParaRPr lang="en-US"/>
        </a:p>
      </dgm:t>
    </dgm:pt>
    <dgm:pt modelId="{B4B99722-B280-2249-894E-726F5F95742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Publication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7E84CA53-CA0D-124F-A30F-67CDA883D191}" type="parTrans" cxnId="{26C4B81A-428E-0C40-935C-CC7B05CEFC24}">
      <dgm:prSet/>
      <dgm:spPr/>
      <dgm:t>
        <a:bodyPr/>
        <a:lstStyle/>
        <a:p>
          <a:endParaRPr lang="en-US"/>
        </a:p>
      </dgm:t>
    </dgm:pt>
    <dgm:pt modelId="{1D53C936-A8FF-E441-AEA1-694CA840FABD}" type="sibTrans" cxnId="{26C4B81A-428E-0C40-935C-CC7B05CEFC24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</dgm:spPr>
      <dgm:t>
        <a:bodyPr/>
        <a:lstStyle/>
        <a:p>
          <a:endParaRPr lang="en-US"/>
        </a:p>
      </dgm:t>
    </dgm:pt>
    <dgm:pt modelId="{8689D009-DC44-D14B-A8B9-8D63C72B375B}">
      <dgm:prSet phldrT="[Text]" custT="1"/>
      <dgm:spPr/>
      <dgm:t>
        <a:bodyPr/>
        <a:lstStyle/>
        <a:p>
          <a:r>
            <a:rPr lang="en-US" sz="1300" dirty="0"/>
            <a:t>Google </a:t>
          </a:r>
          <a:r>
            <a:rPr lang="en-US" sz="1400" dirty="0"/>
            <a:t>Scholar</a:t>
          </a:r>
          <a:r>
            <a:rPr lang="en-US" sz="1300" dirty="0"/>
            <a:t>/Scopus</a:t>
          </a:r>
        </a:p>
      </dgm:t>
    </dgm:pt>
    <dgm:pt modelId="{84990FD7-1F3E-AC4C-BFC6-C0BB2C50000E}" type="parTrans" cxnId="{ACA6C609-2BCB-D14A-BBA1-3E566F85C218}">
      <dgm:prSet/>
      <dgm:spPr/>
      <dgm:t>
        <a:bodyPr/>
        <a:lstStyle/>
        <a:p>
          <a:endParaRPr lang="en-US"/>
        </a:p>
      </dgm:t>
    </dgm:pt>
    <dgm:pt modelId="{CEF50642-D114-A049-875B-601EFB1AAC4F}" type="sibTrans" cxnId="{ACA6C609-2BCB-D14A-BBA1-3E566F85C218}">
      <dgm:prSet/>
      <dgm:spPr/>
      <dgm:t>
        <a:bodyPr/>
        <a:lstStyle/>
        <a:p>
          <a:endParaRPr lang="en-US"/>
        </a:p>
      </dgm:t>
    </dgm:pt>
    <dgm:pt modelId="{B9FCB6DD-768D-0446-AFCB-5B0BEAB4B36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Paper Abstracts + Titles</a:t>
          </a:r>
        </a:p>
      </dgm:t>
    </dgm:pt>
    <dgm:pt modelId="{A7311E20-09BD-0646-9C55-2CFAB01D9B3E}" type="parTrans" cxnId="{78D57861-0697-2D4B-96B0-657030F6090E}">
      <dgm:prSet/>
      <dgm:spPr/>
      <dgm:t>
        <a:bodyPr/>
        <a:lstStyle/>
        <a:p>
          <a:endParaRPr lang="en-US"/>
        </a:p>
      </dgm:t>
    </dgm:pt>
    <dgm:pt modelId="{77725717-E226-2F40-832C-EDCC9644AE9F}" type="sibTrans" cxnId="{78D57861-0697-2D4B-96B0-657030F6090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4BB36-0F56-C14F-BB18-9CD4B79172CA}">
      <dgm:prSet phldrT="[Text]" custT="1"/>
      <dgm:spPr/>
      <dgm:t>
        <a:bodyPr/>
        <a:lstStyle/>
        <a:p>
          <a:r>
            <a:rPr lang="en-US" sz="1400" dirty="0"/>
            <a:t>Journal Websites</a:t>
          </a:r>
        </a:p>
      </dgm:t>
    </dgm:pt>
    <dgm:pt modelId="{761B0325-DCED-6043-ADF7-FDAAC6661002}" type="parTrans" cxnId="{10B59723-E665-F549-9657-8CF6FB7B29BF}">
      <dgm:prSet/>
      <dgm:spPr/>
      <dgm:t>
        <a:bodyPr/>
        <a:lstStyle/>
        <a:p>
          <a:endParaRPr lang="en-US"/>
        </a:p>
      </dgm:t>
    </dgm:pt>
    <dgm:pt modelId="{504276B2-86D2-C54F-91D2-03FB9EE6E9E2}" type="sibTrans" cxnId="{10B59723-E665-F549-9657-8CF6FB7B29BF}">
      <dgm:prSet/>
      <dgm:spPr/>
      <dgm:t>
        <a:bodyPr/>
        <a:lstStyle/>
        <a:p>
          <a:endParaRPr lang="en-US"/>
        </a:p>
      </dgm:t>
    </dgm:pt>
    <dgm:pt modelId="{8938375A-D5B8-F549-8943-9CD6B1F8E790}" type="pres">
      <dgm:prSet presAssocID="{9ECBDE94-710A-9847-AAA9-947E4FD13EB8}" presName="Name0" presStyleCnt="0">
        <dgm:presLayoutVars>
          <dgm:chMax val="7"/>
          <dgm:chPref val="7"/>
          <dgm:dir/>
        </dgm:presLayoutVars>
      </dgm:prSet>
      <dgm:spPr/>
    </dgm:pt>
    <dgm:pt modelId="{22EC9BA2-D686-8146-80AD-E5B60F6F6DEB}" type="pres">
      <dgm:prSet presAssocID="{9ECBDE94-710A-9847-AAA9-947E4FD13EB8}" presName="dot1" presStyleLbl="alignNode1" presStyleIdx="0" presStyleCnt="15"/>
      <dgm:spPr/>
    </dgm:pt>
    <dgm:pt modelId="{1D0D7DBD-292E-2D45-8574-62AA71E61DAE}" type="pres">
      <dgm:prSet presAssocID="{9ECBDE94-710A-9847-AAA9-947E4FD13EB8}" presName="dot2" presStyleLbl="alignNode1" presStyleIdx="1" presStyleCnt="15"/>
      <dgm:spPr/>
    </dgm:pt>
    <dgm:pt modelId="{2F8A739C-B4A1-0448-AE4C-D66E8FC21DF5}" type="pres">
      <dgm:prSet presAssocID="{9ECBDE94-710A-9847-AAA9-947E4FD13EB8}" presName="dot3" presStyleLbl="alignNode1" presStyleIdx="2" presStyleCnt="15"/>
      <dgm:spPr/>
    </dgm:pt>
    <dgm:pt modelId="{B69C4639-F087-A54E-8D19-BF5345027B9B}" type="pres">
      <dgm:prSet presAssocID="{9ECBDE94-710A-9847-AAA9-947E4FD13EB8}" presName="dot4" presStyleLbl="alignNode1" presStyleIdx="3" presStyleCnt="15"/>
      <dgm:spPr/>
    </dgm:pt>
    <dgm:pt modelId="{7160ED78-D39C-7947-A4B6-65F66585BCC8}" type="pres">
      <dgm:prSet presAssocID="{9ECBDE94-710A-9847-AAA9-947E4FD13EB8}" presName="dot5" presStyleLbl="alignNode1" presStyleIdx="4" presStyleCnt="15"/>
      <dgm:spPr/>
    </dgm:pt>
    <dgm:pt modelId="{BAF85385-2063-D649-A975-4AFA6380E188}" type="pres">
      <dgm:prSet presAssocID="{9ECBDE94-710A-9847-AAA9-947E4FD13EB8}" presName="dot6" presStyleLbl="alignNode1" presStyleIdx="5" presStyleCnt="15"/>
      <dgm:spPr/>
    </dgm:pt>
    <dgm:pt modelId="{3C77BDDB-1891-AA4F-842D-6827E7A10ACF}" type="pres">
      <dgm:prSet presAssocID="{9ECBDE94-710A-9847-AAA9-947E4FD13EB8}" presName="dot7" presStyleLbl="alignNode1" presStyleIdx="6" presStyleCnt="15"/>
      <dgm:spPr/>
    </dgm:pt>
    <dgm:pt modelId="{34522AA3-7C8E-804C-B616-B1A3F021ED8B}" type="pres">
      <dgm:prSet presAssocID="{9ECBDE94-710A-9847-AAA9-947E4FD13EB8}" presName="dot8" presStyleLbl="alignNode1" presStyleIdx="7" presStyleCnt="15"/>
      <dgm:spPr/>
    </dgm:pt>
    <dgm:pt modelId="{36A19E9E-F1BC-0D49-9222-F1B6F52AECDF}" type="pres">
      <dgm:prSet presAssocID="{9ECBDE94-710A-9847-AAA9-947E4FD13EB8}" presName="dotArrow1" presStyleLbl="alignNode1" presStyleIdx="8" presStyleCnt="15"/>
      <dgm:spPr/>
    </dgm:pt>
    <dgm:pt modelId="{07F784FA-BF06-D047-983A-3846EF10AF8B}" type="pres">
      <dgm:prSet presAssocID="{9ECBDE94-710A-9847-AAA9-947E4FD13EB8}" presName="dotArrow2" presStyleLbl="alignNode1" presStyleIdx="9" presStyleCnt="15"/>
      <dgm:spPr/>
    </dgm:pt>
    <dgm:pt modelId="{2C9EDDA5-3559-1E49-835F-F702D132E126}" type="pres">
      <dgm:prSet presAssocID="{9ECBDE94-710A-9847-AAA9-947E4FD13EB8}" presName="dotArrow3" presStyleLbl="alignNode1" presStyleIdx="10" presStyleCnt="15"/>
      <dgm:spPr/>
    </dgm:pt>
    <dgm:pt modelId="{FCA11FF5-00B4-F64F-A530-3245F0B9288B}" type="pres">
      <dgm:prSet presAssocID="{9ECBDE94-710A-9847-AAA9-947E4FD13EB8}" presName="dotArrow4" presStyleLbl="alignNode1" presStyleIdx="11" presStyleCnt="15"/>
      <dgm:spPr/>
    </dgm:pt>
    <dgm:pt modelId="{D04D5B50-8EE7-3C49-8DAA-83D41990EE37}" type="pres">
      <dgm:prSet presAssocID="{9ECBDE94-710A-9847-AAA9-947E4FD13EB8}" presName="dotArrow5" presStyleLbl="alignNode1" presStyleIdx="12" presStyleCnt="15"/>
      <dgm:spPr/>
    </dgm:pt>
    <dgm:pt modelId="{D02272AB-556C-D04B-817F-82B62E1FB17A}" type="pres">
      <dgm:prSet presAssocID="{9ECBDE94-710A-9847-AAA9-947E4FD13EB8}" presName="dotArrow6" presStyleLbl="alignNode1" presStyleIdx="13" presStyleCnt="15"/>
      <dgm:spPr/>
    </dgm:pt>
    <dgm:pt modelId="{A38198A5-EF75-8F44-AC02-5F65DF779703}" type="pres">
      <dgm:prSet presAssocID="{9ECBDE94-710A-9847-AAA9-947E4FD13EB8}" presName="dotArrow7" presStyleLbl="alignNode1" presStyleIdx="14" presStyleCnt="15"/>
      <dgm:spPr/>
    </dgm:pt>
    <dgm:pt modelId="{6EAC04E7-6CFD-9442-B749-5508986808C3}" type="pres">
      <dgm:prSet presAssocID="{7622C631-D55C-1B44-85CF-ABF42543002D}" presName="parTx1" presStyleLbl="node1" presStyleIdx="0" presStyleCnt="5"/>
      <dgm:spPr/>
    </dgm:pt>
    <dgm:pt modelId="{7CDB724F-BC92-4D41-80D9-A52DB79644B7}" type="pres">
      <dgm:prSet presAssocID="{7622C631-D55C-1B44-85CF-ABF42543002D}" presName="desTx1" presStyleLbl="revTx" presStyleIdx="0" presStyleCnt="5">
        <dgm:presLayoutVars>
          <dgm:bulletEnabled val="1"/>
        </dgm:presLayoutVars>
      </dgm:prSet>
      <dgm:spPr/>
    </dgm:pt>
    <dgm:pt modelId="{F5623299-8C6C-4D4A-B3D4-E3A61F7957CA}" type="pres">
      <dgm:prSet presAssocID="{A08EB570-75EA-594D-B087-5D9AE628CCD3}" presName="picture1" presStyleCnt="0"/>
      <dgm:spPr/>
    </dgm:pt>
    <dgm:pt modelId="{20C1DABF-8F90-6045-8FF3-D1F35E36F797}" type="pres">
      <dgm:prSet presAssocID="{A08EB570-75EA-594D-B087-5D9AE628CCD3}" presName="imageRepeatNode" presStyleLbl="fgImgPlace1" presStyleIdx="0" presStyleCnt="5"/>
      <dgm:spPr/>
    </dgm:pt>
    <dgm:pt modelId="{16397B92-B999-B041-AAF9-33075FD76DBD}" type="pres">
      <dgm:prSet presAssocID="{4D8FCA90-D234-2F4F-87BD-4779807533ED}" presName="parTx2" presStyleLbl="node1" presStyleIdx="1" presStyleCnt="5"/>
      <dgm:spPr/>
    </dgm:pt>
    <dgm:pt modelId="{44CE3FFE-FDCD-C448-AA03-3511F7FB658E}" type="pres">
      <dgm:prSet presAssocID="{4D8FCA90-D234-2F4F-87BD-4779807533ED}" presName="desTx2" presStyleLbl="revTx" presStyleIdx="1" presStyleCnt="5">
        <dgm:presLayoutVars>
          <dgm:bulletEnabled val="1"/>
        </dgm:presLayoutVars>
      </dgm:prSet>
      <dgm:spPr/>
    </dgm:pt>
    <dgm:pt modelId="{2F2C31D2-CD61-F145-A4C1-CE6095D7D3A3}" type="pres">
      <dgm:prSet presAssocID="{8635D482-D3B7-9E4E-8108-6C027065A8EE}" presName="picture2" presStyleCnt="0"/>
      <dgm:spPr/>
    </dgm:pt>
    <dgm:pt modelId="{66391A32-336E-9F47-BF3C-4D280821CC9D}" type="pres">
      <dgm:prSet presAssocID="{8635D482-D3B7-9E4E-8108-6C027065A8EE}" presName="imageRepeatNode" presStyleLbl="fgImgPlace1" presStyleIdx="1" presStyleCnt="5" custLinFactNeighborY="-1125"/>
      <dgm:spPr>
        <a:prstGeom prst="ellipse">
          <a:avLst/>
        </a:prstGeom>
      </dgm:spPr>
    </dgm:pt>
    <dgm:pt modelId="{347E723D-486D-5646-B4A5-DFFC2E66C903}" type="pres">
      <dgm:prSet presAssocID="{FBEFCF32-6068-EB49-A61D-A43D91C8CFE5}" presName="parTx3" presStyleLbl="node1" presStyleIdx="2" presStyleCnt="5"/>
      <dgm:spPr/>
    </dgm:pt>
    <dgm:pt modelId="{D4FC58B7-7E88-EB46-83A2-98208037D83A}" type="pres">
      <dgm:prSet presAssocID="{FBEFCF32-6068-EB49-A61D-A43D91C8CFE5}" presName="desTx3" presStyleLbl="revTx" presStyleIdx="2" presStyleCnt="5">
        <dgm:presLayoutVars>
          <dgm:bulletEnabled val="1"/>
        </dgm:presLayoutVars>
      </dgm:prSet>
      <dgm:spPr/>
    </dgm:pt>
    <dgm:pt modelId="{76855281-9402-0149-B05B-7449291FE9ED}" type="pres">
      <dgm:prSet presAssocID="{FCC95A41-9C7D-4249-8F08-6ACD08FB7549}" presName="picture3" presStyleCnt="0"/>
      <dgm:spPr/>
    </dgm:pt>
    <dgm:pt modelId="{66471538-612F-9841-8225-5C792C75336D}" type="pres">
      <dgm:prSet presAssocID="{FCC95A41-9C7D-4249-8F08-6ACD08FB7549}" presName="imageRepeatNode" presStyleLbl="fgImgPlace1" presStyleIdx="2" presStyleCnt="5"/>
      <dgm:spPr/>
    </dgm:pt>
    <dgm:pt modelId="{52AD62E4-EC3D-1245-92FA-41C8A62F4328}" type="pres">
      <dgm:prSet presAssocID="{B4B99722-B280-2249-894E-726F5F95742B}" presName="parTx4" presStyleLbl="node1" presStyleIdx="3" presStyleCnt="5"/>
      <dgm:spPr/>
    </dgm:pt>
    <dgm:pt modelId="{B329CB6B-85A3-8946-A594-A834A843639A}" type="pres">
      <dgm:prSet presAssocID="{B4B99722-B280-2249-894E-726F5F95742B}" presName="desTx4" presStyleLbl="revTx" presStyleIdx="3" presStyleCnt="5">
        <dgm:presLayoutVars>
          <dgm:bulletEnabled val="1"/>
        </dgm:presLayoutVars>
      </dgm:prSet>
      <dgm:spPr/>
    </dgm:pt>
    <dgm:pt modelId="{9772BB26-AF7B-5441-9776-E112375FEA7D}" type="pres">
      <dgm:prSet presAssocID="{1D53C936-A8FF-E441-AEA1-694CA840FABD}" presName="picture4" presStyleCnt="0"/>
      <dgm:spPr/>
    </dgm:pt>
    <dgm:pt modelId="{3C615A91-F8B5-1245-A371-6942A8FBAFDF}" type="pres">
      <dgm:prSet presAssocID="{1D53C936-A8FF-E441-AEA1-694CA840FABD}" presName="imageRepeatNode" presStyleLbl="fgImgPlace1" presStyleIdx="3" presStyleCnt="5"/>
      <dgm:spPr/>
    </dgm:pt>
    <dgm:pt modelId="{0D0B8CCA-6276-6E40-B519-8E5D4AAF62C1}" type="pres">
      <dgm:prSet presAssocID="{B9FCB6DD-768D-0446-AFCB-5B0BEAB4B367}" presName="parTx5" presStyleLbl="node1" presStyleIdx="4" presStyleCnt="5"/>
      <dgm:spPr/>
    </dgm:pt>
    <dgm:pt modelId="{8387E6FB-14BF-2E4B-A5A0-BB98653886C7}" type="pres">
      <dgm:prSet presAssocID="{B9FCB6DD-768D-0446-AFCB-5B0BEAB4B367}" presName="desTx5" presStyleLbl="revTx" presStyleIdx="4" presStyleCnt="5">
        <dgm:presLayoutVars>
          <dgm:bulletEnabled val="1"/>
        </dgm:presLayoutVars>
      </dgm:prSet>
      <dgm:spPr/>
    </dgm:pt>
    <dgm:pt modelId="{494E2DF8-123D-DD4D-AD7B-CEBCEAE3B930}" type="pres">
      <dgm:prSet presAssocID="{77725717-E226-2F40-832C-EDCC9644AE9F}" presName="picture5" presStyleCnt="0"/>
      <dgm:spPr/>
    </dgm:pt>
    <dgm:pt modelId="{B7C667E6-F431-3842-814D-4996CCC36893}" type="pres">
      <dgm:prSet presAssocID="{77725717-E226-2F40-832C-EDCC9644AE9F}" presName="imageRepeatNode" presStyleLbl="fgImgPlace1" presStyleIdx="4" presStyleCnt="5"/>
      <dgm:spPr/>
    </dgm:pt>
  </dgm:ptLst>
  <dgm:cxnLst>
    <dgm:cxn modelId="{A8833603-82E1-FE44-A9A8-7BBA2C224BBC}" type="presOf" srcId="{8689D009-DC44-D14B-A8B9-8D63C72B375B}" destId="{B329CB6B-85A3-8946-A594-A834A843639A}" srcOrd="0" destOrd="0" presId="urn:microsoft.com/office/officeart/2008/layout/AscendingPictureAccentProcess"/>
    <dgm:cxn modelId="{ACA6C609-2BCB-D14A-BBA1-3E566F85C218}" srcId="{B4B99722-B280-2249-894E-726F5F95742B}" destId="{8689D009-DC44-D14B-A8B9-8D63C72B375B}" srcOrd="0" destOrd="0" parTransId="{84990FD7-1F3E-AC4C-BFC6-C0BB2C50000E}" sibTransId="{CEF50642-D114-A049-875B-601EFB1AAC4F}"/>
    <dgm:cxn modelId="{26C4B81A-428E-0C40-935C-CC7B05CEFC24}" srcId="{9ECBDE94-710A-9847-AAA9-947E4FD13EB8}" destId="{B4B99722-B280-2249-894E-726F5F95742B}" srcOrd="3" destOrd="0" parTransId="{7E84CA53-CA0D-124F-A30F-67CDA883D191}" sibTransId="{1D53C936-A8FF-E441-AEA1-694CA840FABD}"/>
    <dgm:cxn modelId="{5845A020-5B30-CF41-97E0-38EB7B697429}" type="presOf" srcId="{FCC95A41-9C7D-4249-8F08-6ACD08FB7549}" destId="{66471538-612F-9841-8225-5C792C75336D}" srcOrd="0" destOrd="0" presId="urn:microsoft.com/office/officeart/2008/layout/AscendingPictureAccentProcess"/>
    <dgm:cxn modelId="{5E6F1822-8ABD-D344-9997-7F1E60DF1E91}" type="presOf" srcId="{F29A626F-186B-F34F-ADD6-E5FDA9139CDE}" destId="{7CDB724F-BC92-4D41-80D9-A52DB79644B7}" srcOrd="0" destOrd="0" presId="urn:microsoft.com/office/officeart/2008/layout/AscendingPictureAccentProcess"/>
    <dgm:cxn modelId="{F1AD6922-C214-B44B-B903-C2D6868F3E94}" type="presOf" srcId="{A08EB570-75EA-594D-B087-5D9AE628CCD3}" destId="{20C1DABF-8F90-6045-8FF3-D1F35E36F797}" srcOrd="0" destOrd="0" presId="urn:microsoft.com/office/officeart/2008/layout/AscendingPictureAccentProcess"/>
    <dgm:cxn modelId="{10B59723-E665-F549-9657-8CF6FB7B29BF}" srcId="{B9FCB6DD-768D-0446-AFCB-5B0BEAB4B367}" destId="{0D84BB36-0F56-C14F-BB18-9CD4B79172CA}" srcOrd="0" destOrd="0" parTransId="{761B0325-DCED-6043-ADF7-FDAAC6661002}" sibTransId="{504276B2-86D2-C54F-91D2-03FB9EE6E9E2}"/>
    <dgm:cxn modelId="{B642BB2D-43EA-D147-89BF-2FE681A5EE82}" type="presOf" srcId="{8635D482-D3B7-9E4E-8108-6C027065A8EE}" destId="{66391A32-336E-9F47-BF3C-4D280821CC9D}" srcOrd="0" destOrd="0" presId="urn:microsoft.com/office/officeart/2008/layout/AscendingPictureAccentProcess"/>
    <dgm:cxn modelId="{55B0044A-39B3-B349-B845-569084BAF34E}" type="presOf" srcId="{B9FCB6DD-768D-0446-AFCB-5B0BEAB4B367}" destId="{0D0B8CCA-6276-6E40-B519-8E5D4AAF62C1}" srcOrd="0" destOrd="0" presId="urn:microsoft.com/office/officeart/2008/layout/AscendingPictureAccentProcess"/>
    <dgm:cxn modelId="{5E5A1B4C-9C5D-3048-A4A7-D90E11D472F6}" type="presOf" srcId="{7622C631-D55C-1B44-85CF-ABF42543002D}" destId="{6EAC04E7-6CFD-9442-B749-5508986808C3}" srcOrd="0" destOrd="0" presId="urn:microsoft.com/office/officeart/2008/layout/AscendingPictureAccentProcess"/>
    <dgm:cxn modelId="{97DE074D-C05C-2045-8831-866F04896E4F}" srcId="{7622C631-D55C-1B44-85CF-ABF42543002D}" destId="{F29A626F-186B-F34F-ADD6-E5FDA9139CDE}" srcOrd="0" destOrd="0" parTransId="{D4A94720-88C8-6648-9C36-11DBF1E738FA}" sibTransId="{94FD06C4-6E84-F64B-A576-135DD6B09C93}"/>
    <dgm:cxn modelId="{78D57861-0697-2D4B-96B0-657030F6090E}" srcId="{9ECBDE94-710A-9847-AAA9-947E4FD13EB8}" destId="{B9FCB6DD-768D-0446-AFCB-5B0BEAB4B367}" srcOrd="4" destOrd="0" parTransId="{A7311E20-09BD-0646-9C55-2CFAB01D9B3E}" sibTransId="{77725717-E226-2F40-832C-EDCC9644AE9F}"/>
    <dgm:cxn modelId="{CA11E665-9587-7843-A0BB-FC9ED15213CF}" type="presOf" srcId="{1D53C936-A8FF-E441-AEA1-694CA840FABD}" destId="{3C615A91-F8B5-1245-A371-6942A8FBAFDF}" srcOrd="0" destOrd="0" presId="urn:microsoft.com/office/officeart/2008/layout/AscendingPictureAccentProcess"/>
    <dgm:cxn modelId="{096CFE65-857E-C745-9562-3F2A768F478D}" type="presOf" srcId="{9ECBDE94-710A-9847-AAA9-947E4FD13EB8}" destId="{8938375A-D5B8-F549-8943-9CD6B1F8E790}" srcOrd="0" destOrd="0" presId="urn:microsoft.com/office/officeart/2008/layout/AscendingPictureAccentProcess"/>
    <dgm:cxn modelId="{BAEBD274-B068-7549-B9AC-28D9268DA34A}" type="presOf" srcId="{0D84BB36-0F56-C14F-BB18-9CD4B79172CA}" destId="{8387E6FB-14BF-2E4B-A5A0-BB98653886C7}" srcOrd="0" destOrd="0" presId="urn:microsoft.com/office/officeart/2008/layout/AscendingPictureAccentProcess"/>
    <dgm:cxn modelId="{78A88175-8E34-6347-8283-D54292FC7C6A}" srcId="{9ECBDE94-710A-9847-AAA9-947E4FD13EB8}" destId="{4D8FCA90-D234-2F4F-87BD-4779807533ED}" srcOrd="1" destOrd="0" parTransId="{6F36C412-9384-434A-9DC2-ED5DE724AECB}" sibTransId="{8635D482-D3B7-9E4E-8108-6C027065A8EE}"/>
    <dgm:cxn modelId="{674DBB7E-009F-8541-9D16-D4080A67A15A}" type="presOf" srcId="{B4B99722-B280-2249-894E-726F5F95742B}" destId="{52AD62E4-EC3D-1245-92FA-41C8A62F4328}" srcOrd="0" destOrd="0" presId="urn:microsoft.com/office/officeart/2008/layout/AscendingPictureAccentProcess"/>
    <dgm:cxn modelId="{39753383-891B-3C43-A974-0946F4690E4C}" type="presOf" srcId="{4D8FCA90-D234-2F4F-87BD-4779807533ED}" destId="{16397B92-B999-B041-AAF9-33075FD76DBD}" srcOrd="0" destOrd="0" presId="urn:microsoft.com/office/officeart/2008/layout/AscendingPictureAccentProcess"/>
    <dgm:cxn modelId="{9FD8F28A-8489-F547-83FC-49486A6B7A6D}" srcId="{4D8FCA90-D234-2F4F-87BD-4779807533ED}" destId="{C394AB41-A20A-9E4A-A228-3FDC96EC3ECC}" srcOrd="0" destOrd="0" parTransId="{7B7EFE69-4734-ED4A-8CD1-D7092DC54FDB}" sibTransId="{0D8D26F4-3C72-8D49-B03A-5025892474CC}"/>
    <dgm:cxn modelId="{A83026A2-9335-074D-A258-4B3420CF1D37}" srcId="{9ECBDE94-710A-9847-AAA9-947E4FD13EB8}" destId="{FBEFCF32-6068-EB49-A61D-A43D91C8CFE5}" srcOrd="2" destOrd="0" parTransId="{A2FB9B5C-91A9-A54C-9CA0-526775B6E913}" sibTransId="{FCC95A41-9C7D-4249-8F08-6ACD08FB7549}"/>
    <dgm:cxn modelId="{824E5FB5-5A9B-3B4C-AF91-A322C0172D1C}" type="presOf" srcId="{B1EB2D12-0828-264E-917C-CAA27A692771}" destId="{D4FC58B7-7E88-EB46-83A2-98208037D83A}" srcOrd="0" destOrd="0" presId="urn:microsoft.com/office/officeart/2008/layout/AscendingPictureAccentProcess"/>
    <dgm:cxn modelId="{A1C74DC6-B96C-C14B-B515-BA40DC8BD75D}" type="presOf" srcId="{77725717-E226-2F40-832C-EDCC9644AE9F}" destId="{B7C667E6-F431-3842-814D-4996CCC36893}" srcOrd="0" destOrd="0" presId="urn:microsoft.com/office/officeart/2008/layout/AscendingPictureAccentProcess"/>
    <dgm:cxn modelId="{42D03DCD-82AA-5042-924E-5DDC99338A46}" srcId="{9ECBDE94-710A-9847-AAA9-947E4FD13EB8}" destId="{7622C631-D55C-1B44-85CF-ABF42543002D}" srcOrd="0" destOrd="0" parTransId="{084D03B7-9D91-D346-94A0-AB8E648EFDAD}" sibTransId="{A08EB570-75EA-594D-B087-5D9AE628CCD3}"/>
    <dgm:cxn modelId="{1200DCD0-402A-9448-80D2-5E909517AA89}" type="presOf" srcId="{C394AB41-A20A-9E4A-A228-3FDC96EC3ECC}" destId="{44CE3FFE-FDCD-C448-AA03-3511F7FB658E}" srcOrd="0" destOrd="0" presId="urn:microsoft.com/office/officeart/2008/layout/AscendingPictureAccentProcess"/>
    <dgm:cxn modelId="{BC9CAEE3-D644-A143-98F8-68F45A82E7D5}" srcId="{FBEFCF32-6068-EB49-A61D-A43D91C8CFE5}" destId="{B1EB2D12-0828-264E-917C-CAA27A692771}" srcOrd="0" destOrd="0" parTransId="{30C5D404-9991-5140-AD55-D63F5055FE21}" sibTransId="{8F5EE693-F704-F54C-B965-75EA80694CE3}"/>
    <dgm:cxn modelId="{7E698AFF-7910-CC47-AD97-5890E1A29890}" type="presOf" srcId="{FBEFCF32-6068-EB49-A61D-A43D91C8CFE5}" destId="{347E723D-486D-5646-B4A5-DFFC2E66C903}" srcOrd="0" destOrd="0" presId="urn:microsoft.com/office/officeart/2008/layout/AscendingPictureAccentProcess"/>
    <dgm:cxn modelId="{E13E4719-D863-3D4A-8050-3A34049F8B14}" type="presParOf" srcId="{8938375A-D5B8-F549-8943-9CD6B1F8E790}" destId="{22EC9BA2-D686-8146-80AD-E5B60F6F6DEB}" srcOrd="0" destOrd="0" presId="urn:microsoft.com/office/officeart/2008/layout/AscendingPictureAccentProcess"/>
    <dgm:cxn modelId="{9A85BD06-8934-A549-B7CE-FD0AD0A90FF2}" type="presParOf" srcId="{8938375A-D5B8-F549-8943-9CD6B1F8E790}" destId="{1D0D7DBD-292E-2D45-8574-62AA71E61DAE}" srcOrd="1" destOrd="0" presId="urn:microsoft.com/office/officeart/2008/layout/AscendingPictureAccentProcess"/>
    <dgm:cxn modelId="{19D9AB4C-7AE8-1340-810F-0BD9F75BBEA6}" type="presParOf" srcId="{8938375A-D5B8-F549-8943-9CD6B1F8E790}" destId="{2F8A739C-B4A1-0448-AE4C-D66E8FC21DF5}" srcOrd="2" destOrd="0" presId="urn:microsoft.com/office/officeart/2008/layout/AscendingPictureAccentProcess"/>
    <dgm:cxn modelId="{4FF82AFE-3C33-FB4C-9325-10BD351A3A4B}" type="presParOf" srcId="{8938375A-D5B8-F549-8943-9CD6B1F8E790}" destId="{B69C4639-F087-A54E-8D19-BF5345027B9B}" srcOrd="3" destOrd="0" presId="urn:microsoft.com/office/officeart/2008/layout/AscendingPictureAccentProcess"/>
    <dgm:cxn modelId="{CA4EAFCE-824F-0E4A-9320-9A96EEB2D239}" type="presParOf" srcId="{8938375A-D5B8-F549-8943-9CD6B1F8E790}" destId="{7160ED78-D39C-7947-A4B6-65F66585BCC8}" srcOrd="4" destOrd="0" presId="urn:microsoft.com/office/officeart/2008/layout/AscendingPictureAccentProcess"/>
    <dgm:cxn modelId="{7045C9D0-78C9-1642-8008-2BC497F55C54}" type="presParOf" srcId="{8938375A-D5B8-F549-8943-9CD6B1F8E790}" destId="{BAF85385-2063-D649-A975-4AFA6380E188}" srcOrd="5" destOrd="0" presId="urn:microsoft.com/office/officeart/2008/layout/AscendingPictureAccentProcess"/>
    <dgm:cxn modelId="{04DD4053-C66D-6849-9EB2-0EEC0EEFB0EA}" type="presParOf" srcId="{8938375A-D5B8-F549-8943-9CD6B1F8E790}" destId="{3C77BDDB-1891-AA4F-842D-6827E7A10ACF}" srcOrd="6" destOrd="0" presId="urn:microsoft.com/office/officeart/2008/layout/AscendingPictureAccentProcess"/>
    <dgm:cxn modelId="{334DF38B-6F88-2949-9078-FC84DD414E35}" type="presParOf" srcId="{8938375A-D5B8-F549-8943-9CD6B1F8E790}" destId="{34522AA3-7C8E-804C-B616-B1A3F021ED8B}" srcOrd="7" destOrd="0" presId="urn:microsoft.com/office/officeart/2008/layout/AscendingPictureAccentProcess"/>
    <dgm:cxn modelId="{7BC0DC61-31FF-F04D-9D75-BB61A8DBA543}" type="presParOf" srcId="{8938375A-D5B8-F549-8943-9CD6B1F8E790}" destId="{36A19E9E-F1BC-0D49-9222-F1B6F52AECDF}" srcOrd="8" destOrd="0" presId="urn:microsoft.com/office/officeart/2008/layout/AscendingPictureAccentProcess"/>
    <dgm:cxn modelId="{48B161AF-8A2C-5845-A9B1-BD2B409B05D9}" type="presParOf" srcId="{8938375A-D5B8-F549-8943-9CD6B1F8E790}" destId="{07F784FA-BF06-D047-983A-3846EF10AF8B}" srcOrd="9" destOrd="0" presId="urn:microsoft.com/office/officeart/2008/layout/AscendingPictureAccentProcess"/>
    <dgm:cxn modelId="{16B8FCC9-A922-5A4F-B7C5-5FEC7C017773}" type="presParOf" srcId="{8938375A-D5B8-F549-8943-9CD6B1F8E790}" destId="{2C9EDDA5-3559-1E49-835F-F702D132E126}" srcOrd="10" destOrd="0" presId="urn:microsoft.com/office/officeart/2008/layout/AscendingPictureAccentProcess"/>
    <dgm:cxn modelId="{A41CBBED-6951-5C4A-8F52-7513D93DEAE6}" type="presParOf" srcId="{8938375A-D5B8-F549-8943-9CD6B1F8E790}" destId="{FCA11FF5-00B4-F64F-A530-3245F0B9288B}" srcOrd="11" destOrd="0" presId="urn:microsoft.com/office/officeart/2008/layout/AscendingPictureAccentProcess"/>
    <dgm:cxn modelId="{9D4D64CE-DE79-DB44-83A7-89105E15D7B5}" type="presParOf" srcId="{8938375A-D5B8-F549-8943-9CD6B1F8E790}" destId="{D04D5B50-8EE7-3C49-8DAA-83D41990EE37}" srcOrd="12" destOrd="0" presId="urn:microsoft.com/office/officeart/2008/layout/AscendingPictureAccentProcess"/>
    <dgm:cxn modelId="{C8706D5C-25E6-BD4E-B583-23B68F624A86}" type="presParOf" srcId="{8938375A-D5B8-F549-8943-9CD6B1F8E790}" destId="{D02272AB-556C-D04B-817F-82B62E1FB17A}" srcOrd="13" destOrd="0" presId="urn:microsoft.com/office/officeart/2008/layout/AscendingPictureAccentProcess"/>
    <dgm:cxn modelId="{F0FCA2C3-B9D3-E34E-A52A-AB9987B71638}" type="presParOf" srcId="{8938375A-D5B8-F549-8943-9CD6B1F8E790}" destId="{A38198A5-EF75-8F44-AC02-5F65DF779703}" srcOrd="14" destOrd="0" presId="urn:microsoft.com/office/officeart/2008/layout/AscendingPictureAccentProcess"/>
    <dgm:cxn modelId="{00670DAB-16A6-2D4A-9453-851CFAB31A25}" type="presParOf" srcId="{8938375A-D5B8-F549-8943-9CD6B1F8E790}" destId="{6EAC04E7-6CFD-9442-B749-5508986808C3}" srcOrd="15" destOrd="0" presId="urn:microsoft.com/office/officeart/2008/layout/AscendingPictureAccentProcess"/>
    <dgm:cxn modelId="{F2214B44-4613-8344-9839-BF389182B7B4}" type="presParOf" srcId="{8938375A-D5B8-F549-8943-9CD6B1F8E790}" destId="{7CDB724F-BC92-4D41-80D9-A52DB79644B7}" srcOrd="16" destOrd="0" presId="urn:microsoft.com/office/officeart/2008/layout/AscendingPictureAccentProcess"/>
    <dgm:cxn modelId="{6D3BC254-72FE-AF4E-956B-D1039AF246A4}" type="presParOf" srcId="{8938375A-D5B8-F549-8943-9CD6B1F8E790}" destId="{F5623299-8C6C-4D4A-B3D4-E3A61F7957CA}" srcOrd="17" destOrd="0" presId="urn:microsoft.com/office/officeart/2008/layout/AscendingPictureAccentProcess"/>
    <dgm:cxn modelId="{F37535CC-554E-0B44-BECB-7D5A7055F297}" type="presParOf" srcId="{F5623299-8C6C-4D4A-B3D4-E3A61F7957CA}" destId="{20C1DABF-8F90-6045-8FF3-D1F35E36F797}" srcOrd="0" destOrd="0" presId="urn:microsoft.com/office/officeart/2008/layout/AscendingPictureAccentProcess"/>
    <dgm:cxn modelId="{EA36C249-8ADA-EE45-91E7-3DA4580F3C36}" type="presParOf" srcId="{8938375A-D5B8-F549-8943-9CD6B1F8E790}" destId="{16397B92-B999-B041-AAF9-33075FD76DBD}" srcOrd="18" destOrd="0" presId="urn:microsoft.com/office/officeart/2008/layout/AscendingPictureAccentProcess"/>
    <dgm:cxn modelId="{95356BFC-B4B4-9542-856B-F2E5BB202DB2}" type="presParOf" srcId="{8938375A-D5B8-F549-8943-9CD6B1F8E790}" destId="{44CE3FFE-FDCD-C448-AA03-3511F7FB658E}" srcOrd="19" destOrd="0" presId="urn:microsoft.com/office/officeart/2008/layout/AscendingPictureAccentProcess"/>
    <dgm:cxn modelId="{2856FF41-363D-9D4C-A1A3-4DC2A786277E}" type="presParOf" srcId="{8938375A-D5B8-F549-8943-9CD6B1F8E790}" destId="{2F2C31D2-CD61-F145-A4C1-CE6095D7D3A3}" srcOrd="20" destOrd="0" presId="urn:microsoft.com/office/officeart/2008/layout/AscendingPictureAccentProcess"/>
    <dgm:cxn modelId="{2766824B-5313-364C-908C-FE6899B766E8}" type="presParOf" srcId="{2F2C31D2-CD61-F145-A4C1-CE6095D7D3A3}" destId="{66391A32-336E-9F47-BF3C-4D280821CC9D}" srcOrd="0" destOrd="0" presId="urn:microsoft.com/office/officeart/2008/layout/AscendingPictureAccentProcess"/>
    <dgm:cxn modelId="{7FE7E5D2-0935-6747-978A-74ED44AD5D26}" type="presParOf" srcId="{8938375A-D5B8-F549-8943-9CD6B1F8E790}" destId="{347E723D-486D-5646-B4A5-DFFC2E66C903}" srcOrd="21" destOrd="0" presId="urn:microsoft.com/office/officeart/2008/layout/AscendingPictureAccentProcess"/>
    <dgm:cxn modelId="{CE1E69C8-9E3B-074A-9A4A-0C5D9B52CB55}" type="presParOf" srcId="{8938375A-D5B8-F549-8943-9CD6B1F8E790}" destId="{D4FC58B7-7E88-EB46-83A2-98208037D83A}" srcOrd="22" destOrd="0" presId="urn:microsoft.com/office/officeart/2008/layout/AscendingPictureAccentProcess"/>
    <dgm:cxn modelId="{4509E3C6-3E7E-B946-A0D9-7AD69F87B61E}" type="presParOf" srcId="{8938375A-D5B8-F549-8943-9CD6B1F8E790}" destId="{76855281-9402-0149-B05B-7449291FE9ED}" srcOrd="23" destOrd="0" presId="urn:microsoft.com/office/officeart/2008/layout/AscendingPictureAccentProcess"/>
    <dgm:cxn modelId="{B8FEA224-64C0-EA4C-84A7-142D2054DBCA}" type="presParOf" srcId="{76855281-9402-0149-B05B-7449291FE9ED}" destId="{66471538-612F-9841-8225-5C792C75336D}" srcOrd="0" destOrd="0" presId="urn:microsoft.com/office/officeart/2008/layout/AscendingPictureAccentProcess"/>
    <dgm:cxn modelId="{306FF8FF-C9FD-D043-8AA6-174E397FF07F}" type="presParOf" srcId="{8938375A-D5B8-F549-8943-9CD6B1F8E790}" destId="{52AD62E4-EC3D-1245-92FA-41C8A62F4328}" srcOrd="24" destOrd="0" presId="urn:microsoft.com/office/officeart/2008/layout/AscendingPictureAccentProcess"/>
    <dgm:cxn modelId="{63AECEBD-17FB-564B-BD96-F951AB704773}" type="presParOf" srcId="{8938375A-D5B8-F549-8943-9CD6B1F8E790}" destId="{B329CB6B-85A3-8946-A594-A834A843639A}" srcOrd="25" destOrd="0" presId="urn:microsoft.com/office/officeart/2008/layout/AscendingPictureAccentProcess"/>
    <dgm:cxn modelId="{0DD7B7FC-4659-DF49-B4EB-07283C16074F}" type="presParOf" srcId="{8938375A-D5B8-F549-8943-9CD6B1F8E790}" destId="{9772BB26-AF7B-5441-9776-E112375FEA7D}" srcOrd="26" destOrd="0" presId="urn:microsoft.com/office/officeart/2008/layout/AscendingPictureAccentProcess"/>
    <dgm:cxn modelId="{A877B892-0DB8-0644-A379-540A866D6DD4}" type="presParOf" srcId="{9772BB26-AF7B-5441-9776-E112375FEA7D}" destId="{3C615A91-F8B5-1245-A371-6942A8FBAFDF}" srcOrd="0" destOrd="0" presId="urn:microsoft.com/office/officeart/2008/layout/AscendingPictureAccentProcess"/>
    <dgm:cxn modelId="{452CB645-5EF3-8C4F-9D43-2515E0F2BFA2}" type="presParOf" srcId="{8938375A-D5B8-F549-8943-9CD6B1F8E790}" destId="{0D0B8CCA-6276-6E40-B519-8E5D4AAF62C1}" srcOrd="27" destOrd="0" presId="urn:microsoft.com/office/officeart/2008/layout/AscendingPictureAccentProcess"/>
    <dgm:cxn modelId="{E6B781C8-74B7-1543-A7C0-1B3D6BAED959}" type="presParOf" srcId="{8938375A-D5B8-F549-8943-9CD6B1F8E790}" destId="{8387E6FB-14BF-2E4B-A5A0-BB98653886C7}" srcOrd="28" destOrd="0" presId="urn:microsoft.com/office/officeart/2008/layout/AscendingPictureAccentProcess"/>
    <dgm:cxn modelId="{F8AB6ACE-71D7-6E45-8337-8586A52F34A6}" type="presParOf" srcId="{8938375A-D5B8-F549-8943-9CD6B1F8E790}" destId="{494E2DF8-123D-DD4D-AD7B-CEBCEAE3B930}" srcOrd="29" destOrd="0" presId="urn:microsoft.com/office/officeart/2008/layout/AscendingPictureAccentProcess"/>
    <dgm:cxn modelId="{33890AE0-6788-5540-9AB1-3AB2F02D1F5B}" type="presParOf" srcId="{494E2DF8-123D-DD4D-AD7B-CEBCEAE3B930}" destId="{B7C667E6-F431-3842-814D-4996CCC3689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FD353-DC26-A944-A79F-A189E02F9B1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7F860-0AB2-5F47-9208-A926505BBA1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Data Cleaning and Exploratory Data Analysis</a:t>
          </a:r>
        </a:p>
      </dgm:t>
    </dgm:pt>
    <dgm:pt modelId="{6357852C-87FD-194F-9C11-9CE908B30FD8}" type="parTrans" cxnId="{331C3FBD-D7B6-EB4D-99ED-AE53B6B88875}">
      <dgm:prSet/>
      <dgm:spPr/>
      <dgm:t>
        <a:bodyPr/>
        <a:lstStyle/>
        <a:p>
          <a:endParaRPr lang="en-US"/>
        </a:p>
      </dgm:t>
    </dgm:pt>
    <dgm:pt modelId="{AC6CBD81-07C2-8646-8906-660335746953}" type="sibTrans" cxnId="{331C3FBD-D7B6-EB4D-99ED-AE53B6B88875}">
      <dgm:prSet/>
      <dgm:spPr/>
      <dgm:t>
        <a:bodyPr/>
        <a:lstStyle/>
        <a:p>
          <a:endParaRPr lang="en-US"/>
        </a:p>
      </dgm:t>
    </dgm:pt>
    <dgm:pt modelId="{CBAFB608-4727-1D48-BEA9-85ACCFB2FEB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902CCB65-F171-744B-AD65-8155A00C5ABB}" type="parTrans" cxnId="{A7376371-EECC-DF4A-8ED5-37998BE20994}">
      <dgm:prSet/>
      <dgm:spPr/>
      <dgm:t>
        <a:bodyPr/>
        <a:lstStyle/>
        <a:p>
          <a:endParaRPr lang="en-US"/>
        </a:p>
      </dgm:t>
    </dgm:pt>
    <dgm:pt modelId="{E70EF734-A75E-3F42-B5B1-E56E845E3BB0}" type="sibTrans" cxnId="{A7376371-EECC-DF4A-8ED5-37998BE20994}">
      <dgm:prSet/>
      <dgm:spPr/>
      <dgm:t>
        <a:bodyPr/>
        <a:lstStyle/>
        <a:p>
          <a:endParaRPr lang="en-US"/>
        </a:p>
      </dgm:t>
    </dgm:pt>
    <dgm:pt modelId="{1D84EC4F-88D4-9042-AB34-D96DBB252B28}">
      <dgm:prSet phldrT="[Text]"/>
      <dgm:spPr/>
      <dgm:t>
        <a:bodyPr/>
        <a:lstStyle/>
        <a:p>
          <a:r>
            <a:rPr lang="en-US"/>
            <a:t>K-Means clustering model</a:t>
          </a:r>
        </a:p>
      </dgm:t>
    </dgm:pt>
    <dgm:pt modelId="{AE53EEC7-2C65-4841-B998-6C6727F6FA22}" type="parTrans" cxnId="{7C39456E-FD3F-9242-81B6-ECD9507D603D}">
      <dgm:prSet/>
      <dgm:spPr/>
      <dgm:t>
        <a:bodyPr/>
        <a:lstStyle/>
        <a:p>
          <a:endParaRPr lang="en-US"/>
        </a:p>
      </dgm:t>
    </dgm:pt>
    <dgm:pt modelId="{EE934E86-BAE3-D541-86AB-7701C7DFA7ED}" type="sibTrans" cxnId="{7C39456E-FD3F-9242-81B6-ECD9507D603D}">
      <dgm:prSet/>
      <dgm:spPr/>
      <dgm:t>
        <a:bodyPr/>
        <a:lstStyle/>
        <a:p>
          <a:endParaRPr lang="en-US"/>
        </a:p>
      </dgm:t>
    </dgm:pt>
    <dgm:pt modelId="{7FB132B3-667F-2448-96E3-B9BF8626129C}">
      <dgm:prSet phldrT="[Text]"/>
      <dgm:spPr/>
      <dgm:t>
        <a:bodyPr/>
        <a:lstStyle/>
        <a:p>
          <a:r>
            <a:rPr lang="en-US"/>
            <a:t>Optimize number of clusters using Elbow Method and Silhouette Analysis </a:t>
          </a:r>
        </a:p>
      </dgm:t>
    </dgm:pt>
    <dgm:pt modelId="{38A464E5-5F0A-1A47-BD4B-70A0E66DD163}" type="parTrans" cxnId="{60E0155E-C381-6848-991F-51753BF6C5AB}">
      <dgm:prSet/>
      <dgm:spPr/>
      <dgm:t>
        <a:bodyPr/>
        <a:lstStyle/>
        <a:p>
          <a:endParaRPr lang="en-US"/>
        </a:p>
      </dgm:t>
    </dgm:pt>
    <dgm:pt modelId="{0AB1F88F-0664-6C44-92FD-AFF070587C84}" type="sibTrans" cxnId="{60E0155E-C381-6848-991F-51753BF6C5AB}">
      <dgm:prSet/>
      <dgm:spPr/>
      <dgm:t>
        <a:bodyPr/>
        <a:lstStyle/>
        <a:p>
          <a:endParaRPr lang="en-US"/>
        </a:p>
      </dgm:t>
    </dgm:pt>
    <dgm:pt modelId="{B17FFA21-8922-B340-AEF5-272F6BED6D7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C61B1644-2157-7F4D-9DA9-FCF3D2D7C4AD}" type="parTrans" cxnId="{46758825-F112-B844-8C78-EDFB79916D52}">
      <dgm:prSet/>
      <dgm:spPr/>
      <dgm:t>
        <a:bodyPr/>
        <a:lstStyle/>
        <a:p>
          <a:endParaRPr lang="en-US"/>
        </a:p>
      </dgm:t>
    </dgm:pt>
    <dgm:pt modelId="{1A074578-9732-214A-B062-9064B1BAA72F}" type="sibTrans" cxnId="{46758825-F112-B844-8C78-EDFB79916D52}">
      <dgm:prSet/>
      <dgm:spPr/>
      <dgm:t>
        <a:bodyPr/>
        <a:lstStyle/>
        <a:p>
          <a:endParaRPr lang="en-US"/>
        </a:p>
      </dgm:t>
    </dgm:pt>
    <dgm:pt modelId="{EFE9AF92-21F6-8244-979A-3997F15E7901}">
      <dgm:prSet phldrT="[Text]"/>
      <dgm:spPr/>
      <dgm:t>
        <a:bodyPr/>
        <a:lstStyle/>
        <a:p>
          <a:r>
            <a:rPr lang="en-US" dirty="0"/>
            <a:t>NMF, LDA and LDA Mallet model</a:t>
          </a:r>
        </a:p>
      </dgm:t>
    </dgm:pt>
    <dgm:pt modelId="{24BF5145-42F1-BC43-8302-B519B9859D29}" type="parTrans" cxnId="{88F6EE94-B87F-914E-9D10-726D1A6D590D}">
      <dgm:prSet/>
      <dgm:spPr/>
      <dgm:t>
        <a:bodyPr/>
        <a:lstStyle/>
        <a:p>
          <a:endParaRPr lang="en-US"/>
        </a:p>
      </dgm:t>
    </dgm:pt>
    <dgm:pt modelId="{A7523506-DE06-374E-BDD2-A06D50E19E2D}" type="sibTrans" cxnId="{88F6EE94-B87F-914E-9D10-726D1A6D590D}">
      <dgm:prSet/>
      <dgm:spPr/>
      <dgm:t>
        <a:bodyPr/>
        <a:lstStyle/>
        <a:p>
          <a:endParaRPr lang="en-US"/>
        </a:p>
      </dgm:t>
    </dgm:pt>
    <dgm:pt modelId="{6BC3263D-57BB-5D47-A720-D49852A74C75}">
      <dgm:prSet phldrT="[Text]"/>
      <dgm:spPr/>
      <dgm:t>
        <a:bodyPr/>
        <a:lstStyle/>
        <a:p>
          <a:r>
            <a:rPr lang="en-US"/>
            <a:t>Optimize number of topics using Coherence Plots</a:t>
          </a:r>
        </a:p>
      </dgm:t>
    </dgm:pt>
    <dgm:pt modelId="{C3689037-8C95-214C-B775-FF750E894252}" type="parTrans" cxnId="{84D740CE-2D2A-4945-ADFF-D4988F1A7215}">
      <dgm:prSet/>
      <dgm:spPr/>
      <dgm:t>
        <a:bodyPr/>
        <a:lstStyle/>
        <a:p>
          <a:endParaRPr lang="en-US"/>
        </a:p>
      </dgm:t>
    </dgm:pt>
    <dgm:pt modelId="{4C120E58-5386-3E40-A406-2B30EFE469CD}" type="sibTrans" cxnId="{84D740CE-2D2A-4945-ADFF-D4988F1A7215}">
      <dgm:prSet/>
      <dgm:spPr/>
      <dgm:t>
        <a:bodyPr/>
        <a:lstStyle/>
        <a:p>
          <a:endParaRPr lang="en-US"/>
        </a:p>
      </dgm:t>
    </dgm:pt>
    <dgm:pt modelId="{69AC69FC-9038-3E4A-A611-A25B4510EE56}">
      <dgm:prSet phldrT="[Text]"/>
      <dgm:spPr/>
      <dgm:t>
        <a:bodyPr/>
        <a:lstStyle/>
        <a:p>
          <a:r>
            <a:rPr lang="en-US" dirty="0"/>
            <a:t>NLP pipeline using NLTK, Spacy</a:t>
          </a:r>
        </a:p>
      </dgm:t>
    </dgm:pt>
    <dgm:pt modelId="{417324A5-1C2B-604D-A65B-6E7980D5D8E5}" type="parTrans" cxnId="{B4F6BBFA-CF8A-7B41-A64C-DB9684CB2BBD}">
      <dgm:prSet/>
      <dgm:spPr/>
      <dgm:t>
        <a:bodyPr/>
        <a:lstStyle/>
        <a:p>
          <a:endParaRPr lang="en-US"/>
        </a:p>
      </dgm:t>
    </dgm:pt>
    <dgm:pt modelId="{86F9E132-9162-C540-8C34-A4781175DEAC}" type="sibTrans" cxnId="{B4F6BBFA-CF8A-7B41-A64C-DB9684CB2BBD}">
      <dgm:prSet/>
      <dgm:spPr/>
      <dgm:t>
        <a:bodyPr/>
        <a:lstStyle/>
        <a:p>
          <a:endParaRPr lang="en-US"/>
        </a:p>
      </dgm:t>
    </dgm:pt>
    <dgm:pt modelId="{ADED115A-2CE3-E045-89C4-E73FA5AB3922}">
      <dgm:prSet phldrT="[Text]"/>
      <dgm:spPr/>
      <dgm:t>
        <a:bodyPr/>
        <a:lstStyle/>
        <a:p>
          <a:r>
            <a:rPr lang="en-US"/>
            <a:t>Tf-idf and Count Vectorization, Lemmatization, N-grams, POS tagging</a:t>
          </a:r>
        </a:p>
      </dgm:t>
    </dgm:pt>
    <dgm:pt modelId="{D4CA485E-B7A9-BF46-9233-8CAEB9BD3299}" type="parTrans" cxnId="{3D43D09F-BAB4-7541-9F61-03E6EB5AB6D4}">
      <dgm:prSet/>
      <dgm:spPr/>
      <dgm:t>
        <a:bodyPr/>
        <a:lstStyle/>
        <a:p>
          <a:endParaRPr lang="en-US"/>
        </a:p>
      </dgm:t>
    </dgm:pt>
    <dgm:pt modelId="{CE580B6A-1E30-6743-9625-1671A08D7F1F}" type="sibTrans" cxnId="{3D43D09F-BAB4-7541-9F61-03E6EB5AB6D4}">
      <dgm:prSet/>
      <dgm:spPr/>
      <dgm:t>
        <a:bodyPr/>
        <a:lstStyle/>
        <a:p>
          <a:endParaRPr lang="en-US"/>
        </a:p>
      </dgm:t>
    </dgm:pt>
    <dgm:pt modelId="{BCA96D65-F7E7-5E45-8B79-A0C196D1CD4E}" type="pres">
      <dgm:prSet presAssocID="{884FD353-DC26-A944-A79F-A189E02F9B15}" presName="Name0" presStyleCnt="0">
        <dgm:presLayoutVars>
          <dgm:dir/>
          <dgm:animLvl val="lvl"/>
          <dgm:resizeHandles val="exact"/>
        </dgm:presLayoutVars>
      </dgm:prSet>
      <dgm:spPr/>
    </dgm:pt>
    <dgm:pt modelId="{E0A99AB8-60BD-C145-9D68-B08756C9F333}" type="pres">
      <dgm:prSet presAssocID="{B17FFA21-8922-B340-AEF5-272F6BED6D77}" presName="boxAndChildren" presStyleCnt="0"/>
      <dgm:spPr/>
    </dgm:pt>
    <dgm:pt modelId="{107E4491-3E15-8442-9CA1-BB288E7056BB}" type="pres">
      <dgm:prSet presAssocID="{B17FFA21-8922-B340-AEF5-272F6BED6D77}" presName="parentTextBox" presStyleLbl="alignNode1" presStyleIdx="0" presStyleCnt="3"/>
      <dgm:spPr/>
    </dgm:pt>
    <dgm:pt modelId="{638A2F6D-D5B5-0E47-83C0-8AF49E7AE01B}" type="pres">
      <dgm:prSet presAssocID="{B17FFA21-8922-B340-AEF5-272F6BED6D77}" presName="descendantBox" presStyleLbl="bgAccFollowNode1" presStyleIdx="0" presStyleCnt="3"/>
      <dgm:spPr/>
    </dgm:pt>
    <dgm:pt modelId="{EC9B452C-3171-8640-ABF4-A126742C0BA0}" type="pres">
      <dgm:prSet presAssocID="{E70EF734-A75E-3F42-B5B1-E56E845E3BB0}" presName="sp" presStyleCnt="0"/>
      <dgm:spPr/>
    </dgm:pt>
    <dgm:pt modelId="{5439CDC4-E3F7-6043-B524-6B6BEA1FE6A7}" type="pres">
      <dgm:prSet presAssocID="{CBAFB608-4727-1D48-BEA9-85ACCFB2FEBE}" presName="arrowAndChildren" presStyleCnt="0"/>
      <dgm:spPr/>
    </dgm:pt>
    <dgm:pt modelId="{A415D011-DB2C-214C-AB7A-1901910E8E33}" type="pres">
      <dgm:prSet presAssocID="{CBAFB608-4727-1D48-BEA9-85ACCFB2FEBE}" presName="parentTextArrow" presStyleLbl="node1" presStyleIdx="0" presStyleCnt="0"/>
      <dgm:spPr/>
    </dgm:pt>
    <dgm:pt modelId="{20BE32F4-6053-274D-A595-F2CE06AFB4B8}" type="pres">
      <dgm:prSet presAssocID="{CBAFB608-4727-1D48-BEA9-85ACCFB2FEBE}" presName="arrow" presStyleLbl="alignNode1" presStyleIdx="1" presStyleCnt="3"/>
      <dgm:spPr/>
    </dgm:pt>
    <dgm:pt modelId="{CE1693CD-E4F8-D84F-8BD9-FFF43B6C14AD}" type="pres">
      <dgm:prSet presAssocID="{CBAFB608-4727-1D48-BEA9-85ACCFB2FEBE}" presName="descendantArrow" presStyleLbl="bgAccFollowNode1" presStyleIdx="1" presStyleCnt="3"/>
      <dgm:spPr/>
    </dgm:pt>
    <dgm:pt modelId="{58B3EA5D-745B-F047-8352-79042419F0A4}" type="pres">
      <dgm:prSet presAssocID="{AC6CBD81-07C2-8646-8906-660335746953}" presName="sp" presStyleCnt="0"/>
      <dgm:spPr/>
    </dgm:pt>
    <dgm:pt modelId="{F75284B9-7544-9C4A-89A6-E3E0F6EEC919}" type="pres">
      <dgm:prSet presAssocID="{8257F860-0AB2-5F47-9208-A926505BBA1D}" presName="arrowAndChildren" presStyleCnt="0"/>
      <dgm:spPr/>
    </dgm:pt>
    <dgm:pt modelId="{06289E5A-1375-7D40-B54D-9896564DFF1F}" type="pres">
      <dgm:prSet presAssocID="{8257F860-0AB2-5F47-9208-A926505BBA1D}" presName="parentTextArrow" presStyleLbl="node1" presStyleIdx="0" presStyleCnt="0"/>
      <dgm:spPr/>
    </dgm:pt>
    <dgm:pt modelId="{130D8D27-C8EE-2648-A45A-DD91B6DBBBD9}" type="pres">
      <dgm:prSet presAssocID="{8257F860-0AB2-5F47-9208-A926505BBA1D}" presName="arrow" presStyleLbl="alignNode1" presStyleIdx="2" presStyleCnt="3"/>
      <dgm:spPr/>
    </dgm:pt>
    <dgm:pt modelId="{CA66AFF2-2B98-5540-A49A-0F374F1D176F}" type="pres">
      <dgm:prSet presAssocID="{8257F860-0AB2-5F47-9208-A926505BBA1D}" presName="descendantArrow" presStyleLbl="bgAccFollowNode1" presStyleIdx="2" presStyleCnt="3"/>
      <dgm:spPr/>
    </dgm:pt>
  </dgm:ptLst>
  <dgm:cxnLst>
    <dgm:cxn modelId="{46758825-F112-B844-8C78-EDFB79916D52}" srcId="{884FD353-DC26-A944-A79F-A189E02F9B15}" destId="{B17FFA21-8922-B340-AEF5-272F6BED6D77}" srcOrd="2" destOrd="0" parTransId="{C61B1644-2157-7F4D-9DA9-FCF3D2D7C4AD}" sibTransId="{1A074578-9732-214A-B062-9064B1BAA72F}"/>
    <dgm:cxn modelId="{4B691C2B-BA03-C243-A376-B5F7A3099BB5}" type="presOf" srcId="{ADED115A-2CE3-E045-89C4-E73FA5AB3922}" destId="{CA66AFF2-2B98-5540-A49A-0F374F1D176F}" srcOrd="0" destOrd="1" presId="urn:microsoft.com/office/officeart/2016/7/layout/VerticalDownArrowProcess"/>
    <dgm:cxn modelId="{09573530-2C3A-894D-9053-77D55A618B83}" type="presOf" srcId="{1D84EC4F-88D4-9042-AB34-D96DBB252B28}" destId="{CE1693CD-E4F8-D84F-8BD9-FFF43B6C14AD}" srcOrd="0" destOrd="0" presId="urn:microsoft.com/office/officeart/2016/7/layout/VerticalDownArrowProcess"/>
    <dgm:cxn modelId="{706AEE42-3AD6-0445-BF82-EB75AE8A90D4}" type="presOf" srcId="{B17FFA21-8922-B340-AEF5-272F6BED6D77}" destId="{107E4491-3E15-8442-9CA1-BB288E7056BB}" srcOrd="0" destOrd="0" presId="urn:microsoft.com/office/officeart/2016/7/layout/VerticalDownArrowProcess"/>
    <dgm:cxn modelId="{60E0155E-C381-6848-991F-51753BF6C5AB}" srcId="{CBAFB608-4727-1D48-BEA9-85ACCFB2FEBE}" destId="{7FB132B3-667F-2448-96E3-B9BF8626129C}" srcOrd="1" destOrd="0" parTransId="{38A464E5-5F0A-1A47-BD4B-70A0E66DD163}" sibTransId="{0AB1F88F-0664-6C44-92FD-AFF070587C84}"/>
    <dgm:cxn modelId="{7C39456E-FD3F-9242-81B6-ECD9507D603D}" srcId="{CBAFB608-4727-1D48-BEA9-85ACCFB2FEBE}" destId="{1D84EC4F-88D4-9042-AB34-D96DBB252B28}" srcOrd="0" destOrd="0" parTransId="{AE53EEC7-2C65-4841-B998-6C6727F6FA22}" sibTransId="{EE934E86-BAE3-D541-86AB-7701C7DFA7ED}"/>
    <dgm:cxn modelId="{A7376371-EECC-DF4A-8ED5-37998BE20994}" srcId="{884FD353-DC26-A944-A79F-A189E02F9B15}" destId="{CBAFB608-4727-1D48-BEA9-85ACCFB2FEBE}" srcOrd="1" destOrd="0" parTransId="{902CCB65-F171-744B-AD65-8155A00C5ABB}" sibTransId="{E70EF734-A75E-3F42-B5B1-E56E845E3BB0}"/>
    <dgm:cxn modelId="{CF9B0275-2ADE-A147-8C10-DDCFD2125654}" type="presOf" srcId="{8257F860-0AB2-5F47-9208-A926505BBA1D}" destId="{06289E5A-1375-7D40-B54D-9896564DFF1F}" srcOrd="0" destOrd="0" presId="urn:microsoft.com/office/officeart/2016/7/layout/VerticalDownArrowProcess"/>
    <dgm:cxn modelId="{1C327577-6F44-BC4E-8C90-1BA1DE9FD16D}" type="presOf" srcId="{6BC3263D-57BB-5D47-A720-D49852A74C75}" destId="{638A2F6D-D5B5-0E47-83C0-8AF49E7AE01B}" srcOrd="0" destOrd="1" presId="urn:microsoft.com/office/officeart/2016/7/layout/VerticalDownArrowProcess"/>
    <dgm:cxn modelId="{88F6EE94-B87F-914E-9D10-726D1A6D590D}" srcId="{B17FFA21-8922-B340-AEF5-272F6BED6D77}" destId="{EFE9AF92-21F6-8244-979A-3997F15E7901}" srcOrd="0" destOrd="0" parTransId="{24BF5145-42F1-BC43-8302-B519B9859D29}" sibTransId="{A7523506-DE06-374E-BDD2-A06D50E19E2D}"/>
    <dgm:cxn modelId="{3D43D09F-BAB4-7541-9F61-03E6EB5AB6D4}" srcId="{8257F860-0AB2-5F47-9208-A926505BBA1D}" destId="{ADED115A-2CE3-E045-89C4-E73FA5AB3922}" srcOrd="1" destOrd="0" parTransId="{D4CA485E-B7A9-BF46-9233-8CAEB9BD3299}" sibTransId="{CE580B6A-1E30-6743-9625-1671A08D7F1F}"/>
    <dgm:cxn modelId="{E23606A4-9F2C-D745-A1DE-13AD92B8AF1B}" type="presOf" srcId="{884FD353-DC26-A944-A79F-A189E02F9B15}" destId="{BCA96D65-F7E7-5E45-8B79-A0C196D1CD4E}" srcOrd="0" destOrd="0" presId="urn:microsoft.com/office/officeart/2016/7/layout/VerticalDownArrowProcess"/>
    <dgm:cxn modelId="{EEDBBDAD-0F33-B74E-B053-9AE21A287109}" type="presOf" srcId="{CBAFB608-4727-1D48-BEA9-85ACCFB2FEBE}" destId="{A415D011-DB2C-214C-AB7A-1901910E8E33}" srcOrd="0" destOrd="0" presId="urn:microsoft.com/office/officeart/2016/7/layout/VerticalDownArrowProcess"/>
    <dgm:cxn modelId="{52123DB0-0E4C-F04F-B5D6-3FEDBF9EF5E4}" type="presOf" srcId="{8257F860-0AB2-5F47-9208-A926505BBA1D}" destId="{130D8D27-C8EE-2648-A45A-DD91B6DBBBD9}" srcOrd="1" destOrd="0" presId="urn:microsoft.com/office/officeart/2016/7/layout/VerticalDownArrowProcess"/>
    <dgm:cxn modelId="{73B5B7BA-3789-4A4F-B7DE-99D8DC52F9E8}" type="presOf" srcId="{CBAFB608-4727-1D48-BEA9-85ACCFB2FEBE}" destId="{20BE32F4-6053-274D-A595-F2CE06AFB4B8}" srcOrd="1" destOrd="0" presId="urn:microsoft.com/office/officeart/2016/7/layout/VerticalDownArrowProcess"/>
    <dgm:cxn modelId="{331C3FBD-D7B6-EB4D-99ED-AE53B6B88875}" srcId="{884FD353-DC26-A944-A79F-A189E02F9B15}" destId="{8257F860-0AB2-5F47-9208-A926505BBA1D}" srcOrd="0" destOrd="0" parTransId="{6357852C-87FD-194F-9C11-9CE908B30FD8}" sibTransId="{AC6CBD81-07C2-8646-8906-660335746953}"/>
    <dgm:cxn modelId="{D9E1FBC8-3437-2E44-B26A-96E17B81AF19}" type="presOf" srcId="{69AC69FC-9038-3E4A-A611-A25B4510EE56}" destId="{CA66AFF2-2B98-5540-A49A-0F374F1D176F}" srcOrd="0" destOrd="0" presId="urn:microsoft.com/office/officeart/2016/7/layout/VerticalDownArrowProcess"/>
    <dgm:cxn modelId="{84D740CE-2D2A-4945-ADFF-D4988F1A7215}" srcId="{B17FFA21-8922-B340-AEF5-272F6BED6D77}" destId="{6BC3263D-57BB-5D47-A720-D49852A74C75}" srcOrd="1" destOrd="0" parTransId="{C3689037-8C95-214C-B775-FF750E894252}" sibTransId="{4C120E58-5386-3E40-A406-2B30EFE469CD}"/>
    <dgm:cxn modelId="{71924ADE-45F8-ED42-9346-4442FA39C4FE}" type="presOf" srcId="{EFE9AF92-21F6-8244-979A-3997F15E7901}" destId="{638A2F6D-D5B5-0E47-83C0-8AF49E7AE01B}" srcOrd="0" destOrd="0" presId="urn:microsoft.com/office/officeart/2016/7/layout/VerticalDownArrowProcess"/>
    <dgm:cxn modelId="{809F8EE9-56D3-A742-ACAF-8D12D64A470B}" type="presOf" srcId="{7FB132B3-667F-2448-96E3-B9BF8626129C}" destId="{CE1693CD-E4F8-D84F-8BD9-FFF43B6C14AD}" srcOrd="0" destOrd="1" presId="urn:microsoft.com/office/officeart/2016/7/layout/VerticalDownArrowProcess"/>
    <dgm:cxn modelId="{B4F6BBFA-CF8A-7B41-A64C-DB9684CB2BBD}" srcId="{8257F860-0AB2-5F47-9208-A926505BBA1D}" destId="{69AC69FC-9038-3E4A-A611-A25B4510EE56}" srcOrd="0" destOrd="0" parTransId="{417324A5-1C2B-604D-A65B-6E7980D5D8E5}" sibTransId="{86F9E132-9162-C540-8C34-A4781175DEAC}"/>
    <dgm:cxn modelId="{CAF32BFE-A78B-0C49-9504-47AB00204383}" type="presParOf" srcId="{BCA96D65-F7E7-5E45-8B79-A0C196D1CD4E}" destId="{E0A99AB8-60BD-C145-9D68-B08756C9F333}" srcOrd="0" destOrd="0" presId="urn:microsoft.com/office/officeart/2016/7/layout/VerticalDownArrowProcess"/>
    <dgm:cxn modelId="{2C90EC5D-209E-104D-BD16-F517C348316B}" type="presParOf" srcId="{E0A99AB8-60BD-C145-9D68-B08756C9F333}" destId="{107E4491-3E15-8442-9CA1-BB288E7056BB}" srcOrd="0" destOrd="0" presId="urn:microsoft.com/office/officeart/2016/7/layout/VerticalDownArrowProcess"/>
    <dgm:cxn modelId="{F0624E6E-4C2B-2645-88FD-2FE4219E9CC5}" type="presParOf" srcId="{E0A99AB8-60BD-C145-9D68-B08756C9F333}" destId="{638A2F6D-D5B5-0E47-83C0-8AF49E7AE01B}" srcOrd="1" destOrd="0" presId="urn:microsoft.com/office/officeart/2016/7/layout/VerticalDownArrowProcess"/>
    <dgm:cxn modelId="{E1395CFF-86DA-944E-981B-C11038788675}" type="presParOf" srcId="{BCA96D65-F7E7-5E45-8B79-A0C196D1CD4E}" destId="{EC9B452C-3171-8640-ABF4-A126742C0BA0}" srcOrd="1" destOrd="0" presId="urn:microsoft.com/office/officeart/2016/7/layout/VerticalDownArrowProcess"/>
    <dgm:cxn modelId="{CB06B626-CE1B-6B47-A1E6-D6D006FF920B}" type="presParOf" srcId="{BCA96D65-F7E7-5E45-8B79-A0C196D1CD4E}" destId="{5439CDC4-E3F7-6043-B524-6B6BEA1FE6A7}" srcOrd="2" destOrd="0" presId="urn:microsoft.com/office/officeart/2016/7/layout/VerticalDownArrowProcess"/>
    <dgm:cxn modelId="{1838EFEB-722D-9744-A35C-AD647C43475E}" type="presParOf" srcId="{5439CDC4-E3F7-6043-B524-6B6BEA1FE6A7}" destId="{A415D011-DB2C-214C-AB7A-1901910E8E33}" srcOrd="0" destOrd="0" presId="urn:microsoft.com/office/officeart/2016/7/layout/VerticalDownArrowProcess"/>
    <dgm:cxn modelId="{9C14AC4B-B548-A248-9CCC-57C311F4006C}" type="presParOf" srcId="{5439CDC4-E3F7-6043-B524-6B6BEA1FE6A7}" destId="{20BE32F4-6053-274D-A595-F2CE06AFB4B8}" srcOrd="1" destOrd="0" presId="urn:microsoft.com/office/officeart/2016/7/layout/VerticalDownArrowProcess"/>
    <dgm:cxn modelId="{63C2C5B0-162B-7749-98B6-ADAA7CCC656A}" type="presParOf" srcId="{5439CDC4-E3F7-6043-B524-6B6BEA1FE6A7}" destId="{CE1693CD-E4F8-D84F-8BD9-FFF43B6C14AD}" srcOrd="2" destOrd="0" presId="urn:microsoft.com/office/officeart/2016/7/layout/VerticalDownArrowProcess"/>
    <dgm:cxn modelId="{551B667E-D15C-7F4B-99F4-8FD7C69DE4C1}" type="presParOf" srcId="{BCA96D65-F7E7-5E45-8B79-A0C196D1CD4E}" destId="{58B3EA5D-745B-F047-8352-79042419F0A4}" srcOrd="3" destOrd="0" presId="urn:microsoft.com/office/officeart/2016/7/layout/VerticalDownArrowProcess"/>
    <dgm:cxn modelId="{E17ECE37-3946-784B-A4C5-0EBD1E74FBA2}" type="presParOf" srcId="{BCA96D65-F7E7-5E45-8B79-A0C196D1CD4E}" destId="{F75284B9-7544-9C4A-89A6-E3E0F6EEC919}" srcOrd="4" destOrd="0" presId="urn:microsoft.com/office/officeart/2016/7/layout/VerticalDownArrowProcess"/>
    <dgm:cxn modelId="{9A22602D-8176-D546-A0B8-26B744933524}" type="presParOf" srcId="{F75284B9-7544-9C4A-89A6-E3E0F6EEC919}" destId="{06289E5A-1375-7D40-B54D-9896564DFF1F}" srcOrd="0" destOrd="0" presId="urn:microsoft.com/office/officeart/2016/7/layout/VerticalDownArrowProcess"/>
    <dgm:cxn modelId="{B36B517E-75DE-FF4B-A802-A7555BB1941D}" type="presParOf" srcId="{F75284B9-7544-9C4A-89A6-E3E0F6EEC919}" destId="{130D8D27-C8EE-2648-A45A-DD91B6DBBBD9}" srcOrd="1" destOrd="0" presId="urn:microsoft.com/office/officeart/2016/7/layout/VerticalDownArrowProcess"/>
    <dgm:cxn modelId="{0C193E1E-73B9-3F4A-AAC6-4B2CE15361ED}" type="presParOf" srcId="{F75284B9-7544-9C4A-89A6-E3E0F6EEC919}" destId="{CA66AFF2-2B98-5540-A49A-0F374F1D176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A5903-127C-D947-9236-0CF4F7533FDE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2CDC37-E583-5546-958C-DA1E8A94A2C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Unsupervised Modeling</a:t>
          </a:r>
        </a:p>
      </dgm:t>
    </dgm:pt>
    <dgm:pt modelId="{636FCF0C-BF2B-9844-910A-C7627740113B}" type="par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1EFE80C-42EB-144B-93F4-57E7AFE31BEE}" type="sib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9C2B3573-8C04-964D-86F1-2CC99A531C4B}" type="asst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FE955AD8-3F98-DF42-95A4-3051C744207E}" type="parTrans" cxnId="{435FE847-4BCC-B547-8ACF-7DEBE139045F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1AC11A71-789C-FA40-B832-6888703BA6F7}" type="sibTrans" cxnId="{435FE847-4BCC-B547-8ACF-7DEBE139045F}">
      <dgm:prSet/>
      <dgm:spPr/>
    </dgm:pt>
    <dgm:pt modelId="{95721C7E-E1C8-E049-A88B-F6E1700082DE}" type="asst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D5861BFB-1078-C440-AEBF-BBA8871E817D}" type="parTrans" cxnId="{48D08923-F403-7744-8CB4-A44579D38F3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40AD2E5-C117-D247-BEDE-744E12C6C50E}" type="sibTrans" cxnId="{48D08923-F403-7744-8CB4-A44579D38F3E}">
      <dgm:prSet/>
      <dgm:spPr/>
    </dgm:pt>
    <dgm:pt modelId="{7E711AD0-8B2C-0242-B7A7-40683E20F4BE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K-Means</a:t>
          </a:r>
        </a:p>
      </dgm:t>
    </dgm:pt>
    <dgm:pt modelId="{FCDCA0AF-9C3C-6D43-88C6-80B31DFDCA64}" type="par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FCA96D7-B820-3E42-B476-7D934C167625}" type="sib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A024A49-1046-B647-B9B5-966536C555AC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Non-negative Matrix Factorization (NMF)</a:t>
          </a:r>
        </a:p>
      </dgm:t>
    </dgm:pt>
    <dgm:pt modelId="{34B1B12F-E394-6247-9626-515F910C7FF3}" type="par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D2ED2B7-B9FC-1144-9161-10833082FFFA}" type="sib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1917C2B-857E-3240-8C6E-61967AEA818A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Latent Dirichlet Allocation (LDA)</a:t>
          </a:r>
        </a:p>
      </dgm:t>
    </dgm:pt>
    <dgm:pt modelId="{66CAAA6B-1CBF-8149-9F2D-9408E931B55F}" type="par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C87FD8C-27D9-EB47-8408-044B27DAAD14}" type="sib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3EF206E-5A46-1440-972A-97D7E3171F2B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LDA Mallet</a:t>
          </a:r>
        </a:p>
      </dgm:t>
    </dgm:pt>
    <dgm:pt modelId="{894CEDCB-545C-724E-9CE7-9C11E194F41B}" type="par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340D3E5-AD2B-E243-8220-16BB16792B98}" type="sib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C5EB4EF-AEA2-3F46-B164-E5A37AADFBF8}" type="pres">
      <dgm:prSet presAssocID="{BF0A5903-127C-D947-9236-0CF4F7533F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E66DA2-5418-9C42-83A7-A84F18FF428E}" type="pres">
      <dgm:prSet presAssocID="{382CDC37-E583-5546-958C-DA1E8A94A2CE}" presName="hierRoot1" presStyleCnt="0">
        <dgm:presLayoutVars>
          <dgm:hierBranch val="init"/>
        </dgm:presLayoutVars>
      </dgm:prSet>
      <dgm:spPr/>
    </dgm:pt>
    <dgm:pt modelId="{DACD5FA5-74B5-2F4E-913F-978CDB154CF1}" type="pres">
      <dgm:prSet presAssocID="{382CDC37-E583-5546-958C-DA1E8A94A2CE}" presName="rootComposite1" presStyleCnt="0"/>
      <dgm:spPr/>
    </dgm:pt>
    <dgm:pt modelId="{0931A706-0E00-DF43-A67F-01D5EA5F6E5C}" type="pres">
      <dgm:prSet presAssocID="{382CDC37-E583-5546-958C-DA1E8A94A2CE}" presName="rootText1" presStyleLbl="node0" presStyleIdx="0" presStyleCnt="1">
        <dgm:presLayoutVars>
          <dgm:chPref val="3"/>
        </dgm:presLayoutVars>
      </dgm:prSet>
      <dgm:spPr/>
    </dgm:pt>
    <dgm:pt modelId="{AF5B5071-3475-0A42-B979-B174A81A5699}" type="pres">
      <dgm:prSet presAssocID="{382CDC37-E583-5546-958C-DA1E8A94A2CE}" presName="rootConnector1" presStyleLbl="node1" presStyleIdx="0" presStyleCnt="0"/>
      <dgm:spPr/>
    </dgm:pt>
    <dgm:pt modelId="{4C3AC75B-426C-3D4C-BAEF-C05B894488DC}" type="pres">
      <dgm:prSet presAssocID="{382CDC37-E583-5546-958C-DA1E8A94A2CE}" presName="hierChild2" presStyleCnt="0"/>
      <dgm:spPr/>
    </dgm:pt>
    <dgm:pt modelId="{25694ACC-21A3-C64C-A14B-6CF0661AC821}" type="pres">
      <dgm:prSet presAssocID="{382CDC37-E583-5546-958C-DA1E8A94A2CE}" presName="hierChild3" presStyleCnt="0"/>
      <dgm:spPr/>
    </dgm:pt>
    <dgm:pt modelId="{33E557C0-352F-E840-870A-B80EA007A165}" type="pres">
      <dgm:prSet presAssocID="{FE955AD8-3F98-DF42-95A4-3051C744207E}" presName="Name111" presStyleLbl="parChTrans1D2" presStyleIdx="0" presStyleCnt="2"/>
      <dgm:spPr/>
    </dgm:pt>
    <dgm:pt modelId="{ADF76E50-C3EC-4348-81BB-25E2311186A3}" type="pres">
      <dgm:prSet presAssocID="{9C2B3573-8C04-964D-86F1-2CC99A531C4B}" presName="hierRoot3" presStyleCnt="0">
        <dgm:presLayoutVars>
          <dgm:hierBranch val="init"/>
        </dgm:presLayoutVars>
      </dgm:prSet>
      <dgm:spPr/>
    </dgm:pt>
    <dgm:pt modelId="{78768D00-8AFD-BE4A-A506-2B69DA81795A}" type="pres">
      <dgm:prSet presAssocID="{9C2B3573-8C04-964D-86F1-2CC99A531C4B}" presName="rootComposite3" presStyleCnt="0"/>
      <dgm:spPr/>
    </dgm:pt>
    <dgm:pt modelId="{F61F4E0D-765B-EC4E-BB4A-4F0C12073874}" type="pres">
      <dgm:prSet presAssocID="{9C2B3573-8C04-964D-86F1-2CC99A531C4B}" presName="rootText3" presStyleLbl="asst1" presStyleIdx="0" presStyleCnt="2">
        <dgm:presLayoutVars>
          <dgm:chPref val="3"/>
        </dgm:presLayoutVars>
      </dgm:prSet>
      <dgm:spPr/>
    </dgm:pt>
    <dgm:pt modelId="{F3AC8C70-E747-2F4A-9EE5-61727928DD2D}" type="pres">
      <dgm:prSet presAssocID="{9C2B3573-8C04-964D-86F1-2CC99A531C4B}" presName="rootConnector3" presStyleLbl="asst1" presStyleIdx="0" presStyleCnt="2"/>
      <dgm:spPr/>
    </dgm:pt>
    <dgm:pt modelId="{6F8FB120-9EE2-914B-AF5B-C64A5CD5C9AB}" type="pres">
      <dgm:prSet presAssocID="{9C2B3573-8C04-964D-86F1-2CC99A531C4B}" presName="hierChild6" presStyleCnt="0"/>
      <dgm:spPr/>
    </dgm:pt>
    <dgm:pt modelId="{BB57446E-3545-0E4F-9F86-E5DB9212B2E2}" type="pres">
      <dgm:prSet presAssocID="{FCDCA0AF-9C3C-6D43-88C6-80B31DFDCA64}" presName="Name37" presStyleLbl="parChTrans1D3" presStyleIdx="0" presStyleCnt="4"/>
      <dgm:spPr/>
    </dgm:pt>
    <dgm:pt modelId="{0C0D4FD6-EA30-5549-8460-A20D59D21137}" type="pres">
      <dgm:prSet presAssocID="{7E711AD0-8B2C-0242-B7A7-40683E20F4BE}" presName="hierRoot2" presStyleCnt="0">
        <dgm:presLayoutVars>
          <dgm:hierBranch val="init"/>
        </dgm:presLayoutVars>
      </dgm:prSet>
      <dgm:spPr/>
    </dgm:pt>
    <dgm:pt modelId="{30A5B555-F4EF-D34F-935A-ECBFB9B1D5D9}" type="pres">
      <dgm:prSet presAssocID="{7E711AD0-8B2C-0242-B7A7-40683E20F4BE}" presName="rootComposite" presStyleCnt="0"/>
      <dgm:spPr/>
    </dgm:pt>
    <dgm:pt modelId="{D20FB92A-8E06-C648-9E8C-5891C7F2A278}" type="pres">
      <dgm:prSet presAssocID="{7E711AD0-8B2C-0242-B7A7-40683E20F4BE}" presName="rootText" presStyleLbl="node3" presStyleIdx="0" presStyleCnt="4">
        <dgm:presLayoutVars>
          <dgm:chPref val="3"/>
        </dgm:presLayoutVars>
      </dgm:prSet>
      <dgm:spPr/>
    </dgm:pt>
    <dgm:pt modelId="{76215A3E-A4AF-6F41-B08C-5202C60A4F1D}" type="pres">
      <dgm:prSet presAssocID="{7E711AD0-8B2C-0242-B7A7-40683E20F4BE}" presName="rootConnector" presStyleLbl="node3" presStyleIdx="0" presStyleCnt="4"/>
      <dgm:spPr/>
    </dgm:pt>
    <dgm:pt modelId="{E88D7859-148E-4B4F-9386-AD6C5313F9F3}" type="pres">
      <dgm:prSet presAssocID="{7E711AD0-8B2C-0242-B7A7-40683E20F4BE}" presName="hierChild4" presStyleCnt="0"/>
      <dgm:spPr/>
    </dgm:pt>
    <dgm:pt modelId="{08FCD5EB-5EFF-C347-83EE-CBFED93BD476}" type="pres">
      <dgm:prSet presAssocID="{7E711AD0-8B2C-0242-B7A7-40683E20F4BE}" presName="hierChild5" presStyleCnt="0"/>
      <dgm:spPr/>
    </dgm:pt>
    <dgm:pt modelId="{8E035666-B6DA-B543-A19F-7242B607875E}" type="pres">
      <dgm:prSet presAssocID="{9C2B3573-8C04-964D-86F1-2CC99A531C4B}" presName="hierChild7" presStyleCnt="0"/>
      <dgm:spPr/>
    </dgm:pt>
    <dgm:pt modelId="{1D3D5F66-C422-5F47-8FA3-3F49E56E922A}" type="pres">
      <dgm:prSet presAssocID="{D5861BFB-1078-C440-AEBF-BBA8871E817D}" presName="Name111" presStyleLbl="parChTrans1D2" presStyleIdx="1" presStyleCnt="2"/>
      <dgm:spPr/>
    </dgm:pt>
    <dgm:pt modelId="{1E1C1591-316C-D746-AF1B-FCE8B2702242}" type="pres">
      <dgm:prSet presAssocID="{95721C7E-E1C8-E049-A88B-F6E1700082DE}" presName="hierRoot3" presStyleCnt="0">
        <dgm:presLayoutVars>
          <dgm:hierBranch val="init"/>
        </dgm:presLayoutVars>
      </dgm:prSet>
      <dgm:spPr/>
    </dgm:pt>
    <dgm:pt modelId="{4B63C2AF-21AC-B841-8A5B-1E261380800E}" type="pres">
      <dgm:prSet presAssocID="{95721C7E-E1C8-E049-A88B-F6E1700082DE}" presName="rootComposite3" presStyleCnt="0"/>
      <dgm:spPr/>
    </dgm:pt>
    <dgm:pt modelId="{CB612AAB-2FC2-9441-B1FD-0ABBB2D4657E}" type="pres">
      <dgm:prSet presAssocID="{95721C7E-E1C8-E049-A88B-F6E1700082DE}" presName="rootText3" presStyleLbl="asst1" presStyleIdx="1" presStyleCnt="2">
        <dgm:presLayoutVars>
          <dgm:chPref val="3"/>
        </dgm:presLayoutVars>
      </dgm:prSet>
      <dgm:spPr/>
    </dgm:pt>
    <dgm:pt modelId="{10414AB5-8ECE-544E-B386-B1384D3916BC}" type="pres">
      <dgm:prSet presAssocID="{95721C7E-E1C8-E049-A88B-F6E1700082DE}" presName="rootConnector3" presStyleLbl="asst1" presStyleIdx="1" presStyleCnt="2"/>
      <dgm:spPr/>
    </dgm:pt>
    <dgm:pt modelId="{14F28D4B-EBDB-2840-B976-BA403C9FA743}" type="pres">
      <dgm:prSet presAssocID="{95721C7E-E1C8-E049-A88B-F6E1700082DE}" presName="hierChild6" presStyleCnt="0"/>
      <dgm:spPr/>
    </dgm:pt>
    <dgm:pt modelId="{D04682C1-2020-8847-854F-6AF2C917BC80}" type="pres">
      <dgm:prSet presAssocID="{34B1B12F-E394-6247-9626-515F910C7FF3}" presName="Name37" presStyleLbl="parChTrans1D3" presStyleIdx="1" presStyleCnt="4"/>
      <dgm:spPr/>
    </dgm:pt>
    <dgm:pt modelId="{7F56A095-122D-084A-B4E2-77DB66FE8092}" type="pres">
      <dgm:prSet presAssocID="{6A024A49-1046-B647-B9B5-966536C555AC}" presName="hierRoot2" presStyleCnt="0">
        <dgm:presLayoutVars>
          <dgm:hierBranch val="init"/>
        </dgm:presLayoutVars>
      </dgm:prSet>
      <dgm:spPr/>
    </dgm:pt>
    <dgm:pt modelId="{09D16E4F-4319-7940-B16D-590689F6B236}" type="pres">
      <dgm:prSet presAssocID="{6A024A49-1046-B647-B9B5-966536C555AC}" presName="rootComposite" presStyleCnt="0"/>
      <dgm:spPr/>
    </dgm:pt>
    <dgm:pt modelId="{9607C9EA-D236-5F44-BA1F-EF9421CE0652}" type="pres">
      <dgm:prSet presAssocID="{6A024A49-1046-B647-B9B5-966536C555AC}" presName="rootText" presStyleLbl="node3" presStyleIdx="1" presStyleCnt="4">
        <dgm:presLayoutVars>
          <dgm:chPref val="3"/>
        </dgm:presLayoutVars>
      </dgm:prSet>
      <dgm:spPr/>
    </dgm:pt>
    <dgm:pt modelId="{5EC8E509-E0D4-364E-8EA4-D3A0029990AB}" type="pres">
      <dgm:prSet presAssocID="{6A024A49-1046-B647-B9B5-966536C555AC}" presName="rootConnector" presStyleLbl="node3" presStyleIdx="1" presStyleCnt="4"/>
      <dgm:spPr/>
    </dgm:pt>
    <dgm:pt modelId="{AE6E04FC-528B-E440-9686-F2EB751DDB4B}" type="pres">
      <dgm:prSet presAssocID="{6A024A49-1046-B647-B9B5-966536C555AC}" presName="hierChild4" presStyleCnt="0"/>
      <dgm:spPr/>
    </dgm:pt>
    <dgm:pt modelId="{A8EBE212-0D64-3C47-8D55-B45446013CAE}" type="pres">
      <dgm:prSet presAssocID="{6A024A49-1046-B647-B9B5-966536C555AC}" presName="hierChild5" presStyleCnt="0"/>
      <dgm:spPr/>
    </dgm:pt>
    <dgm:pt modelId="{7405CAD8-828D-4C4B-A75C-2221446C86EB}" type="pres">
      <dgm:prSet presAssocID="{66CAAA6B-1CBF-8149-9F2D-9408E931B55F}" presName="Name37" presStyleLbl="parChTrans1D3" presStyleIdx="2" presStyleCnt="4"/>
      <dgm:spPr/>
    </dgm:pt>
    <dgm:pt modelId="{EA28FD50-87C5-A94D-9977-CE529D72CF8E}" type="pres">
      <dgm:prSet presAssocID="{31917C2B-857E-3240-8C6E-61967AEA818A}" presName="hierRoot2" presStyleCnt="0">
        <dgm:presLayoutVars>
          <dgm:hierBranch val="init"/>
        </dgm:presLayoutVars>
      </dgm:prSet>
      <dgm:spPr/>
    </dgm:pt>
    <dgm:pt modelId="{C1C03A2D-794D-E847-9A51-98E7D369000C}" type="pres">
      <dgm:prSet presAssocID="{31917C2B-857E-3240-8C6E-61967AEA818A}" presName="rootComposite" presStyleCnt="0"/>
      <dgm:spPr/>
    </dgm:pt>
    <dgm:pt modelId="{5B0A04BD-1D60-EC41-A3FF-B2CE9360A3A6}" type="pres">
      <dgm:prSet presAssocID="{31917C2B-857E-3240-8C6E-61967AEA818A}" presName="rootText" presStyleLbl="node3" presStyleIdx="2" presStyleCnt="4">
        <dgm:presLayoutVars>
          <dgm:chPref val="3"/>
        </dgm:presLayoutVars>
      </dgm:prSet>
      <dgm:spPr/>
    </dgm:pt>
    <dgm:pt modelId="{25C3F43A-ADF7-F14D-B0F9-4D34B0285A78}" type="pres">
      <dgm:prSet presAssocID="{31917C2B-857E-3240-8C6E-61967AEA818A}" presName="rootConnector" presStyleLbl="node3" presStyleIdx="2" presStyleCnt="4"/>
      <dgm:spPr/>
    </dgm:pt>
    <dgm:pt modelId="{63BB8000-06A3-F746-B99C-6CC871EEDD7F}" type="pres">
      <dgm:prSet presAssocID="{31917C2B-857E-3240-8C6E-61967AEA818A}" presName="hierChild4" presStyleCnt="0"/>
      <dgm:spPr/>
    </dgm:pt>
    <dgm:pt modelId="{D764FD21-2C5C-084F-987E-B68BC0841983}" type="pres">
      <dgm:prSet presAssocID="{31917C2B-857E-3240-8C6E-61967AEA818A}" presName="hierChild5" presStyleCnt="0"/>
      <dgm:spPr/>
    </dgm:pt>
    <dgm:pt modelId="{0036DDC1-F2DA-5C42-87C9-D2B3747A019F}" type="pres">
      <dgm:prSet presAssocID="{894CEDCB-545C-724E-9CE7-9C11E194F41B}" presName="Name37" presStyleLbl="parChTrans1D3" presStyleIdx="3" presStyleCnt="4"/>
      <dgm:spPr/>
    </dgm:pt>
    <dgm:pt modelId="{73D2028A-2C98-D54C-B03E-97AB335AEFB2}" type="pres">
      <dgm:prSet presAssocID="{83EF206E-5A46-1440-972A-97D7E3171F2B}" presName="hierRoot2" presStyleCnt="0">
        <dgm:presLayoutVars>
          <dgm:hierBranch val="init"/>
        </dgm:presLayoutVars>
      </dgm:prSet>
      <dgm:spPr/>
    </dgm:pt>
    <dgm:pt modelId="{47D079CF-8C46-CE48-AFB1-0F42E5D99E4B}" type="pres">
      <dgm:prSet presAssocID="{83EF206E-5A46-1440-972A-97D7E3171F2B}" presName="rootComposite" presStyleCnt="0"/>
      <dgm:spPr/>
    </dgm:pt>
    <dgm:pt modelId="{3149A74B-4616-F143-8E70-F9C69C16E6F6}" type="pres">
      <dgm:prSet presAssocID="{83EF206E-5A46-1440-972A-97D7E3171F2B}" presName="rootText" presStyleLbl="node3" presStyleIdx="3" presStyleCnt="4">
        <dgm:presLayoutVars>
          <dgm:chPref val="3"/>
        </dgm:presLayoutVars>
      </dgm:prSet>
      <dgm:spPr/>
    </dgm:pt>
    <dgm:pt modelId="{1117C257-89BA-F140-BD2E-06DB79ABA5D2}" type="pres">
      <dgm:prSet presAssocID="{83EF206E-5A46-1440-972A-97D7E3171F2B}" presName="rootConnector" presStyleLbl="node3" presStyleIdx="3" presStyleCnt="4"/>
      <dgm:spPr/>
    </dgm:pt>
    <dgm:pt modelId="{A810698D-C6E6-1D4C-94E6-6486E01A778F}" type="pres">
      <dgm:prSet presAssocID="{83EF206E-5A46-1440-972A-97D7E3171F2B}" presName="hierChild4" presStyleCnt="0"/>
      <dgm:spPr/>
    </dgm:pt>
    <dgm:pt modelId="{16AE7D3F-D019-3447-AD93-3A6EE0BFD0CC}" type="pres">
      <dgm:prSet presAssocID="{83EF206E-5A46-1440-972A-97D7E3171F2B}" presName="hierChild5" presStyleCnt="0"/>
      <dgm:spPr/>
    </dgm:pt>
    <dgm:pt modelId="{BF21986F-13A4-6749-AB5E-89CFEC4A2108}" type="pres">
      <dgm:prSet presAssocID="{95721C7E-E1C8-E049-A88B-F6E1700082DE}" presName="hierChild7" presStyleCnt="0"/>
      <dgm:spPr/>
    </dgm:pt>
  </dgm:ptLst>
  <dgm:cxnLst>
    <dgm:cxn modelId="{4B7E9404-CCD9-524B-BFA8-161946F8D591}" type="presOf" srcId="{382CDC37-E583-5546-958C-DA1E8A94A2CE}" destId="{0931A706-0E00-DF43-A67F-01D5EA5F6E5C}" srcOrd="0" destOrd="0" presId="urn:microsoft.com/office/officeart/2005/8/layout/orgChart1"/>
    <dgm:cxn modelId="{DFD6AD0A-4569-B849-B561-77F59D6EDD66}" type="presOf" srcId="{6A024A49-1046-B647-B9B5-966536C555AC}" destId="{5EC8E509-E0D4-364E-8EA4-D3A0029990AB}" srcOrd="1" destOrd="0" presId="urn:microsoft.com/office/officeart/2005/8/layout/orgChart1"/>
    <dgm:cxn modelId="{BD7B2915-E4C6-904B-9BA1-C9AF9AB7EC2E}" type="presOf" srcId="{34B1B12F-E394-6247-9626-515F910C7FF3}" destId="{D04682C1-2020-8847-854F-6AF2C917BC80}" srcOrd="0" destOrd="0" presId="urn:microsoft.com/office/officeart/2005/8/layout/orgChart1"/>
    <dgm:cxn modelId="{8D6B1F18-07B0-DB45-A9E0-3975E86ACC02}" type="presOf" srcId="{31917C2B-857E-3240-8C6E-61967AEA818A}" destId="{25C3F43A-ADF7-F14D-B0F9-4D34B0285A78}" srcOrd="1" destOrd="0" presId="urn:microsoft.com/office/officeart/2005/8/layout/orgChart1"/>
    <dgm:cxn modelId="{04B49E1D-4E8E-B74B-B630-C9D12AE0F82F}" type="presOf" srcId="{83EF206E-5A46-1440-972A-97D7E3171F2B}" destId="{3149A74B-4616-F143-8E70-F9C69C16E6F6}" srcOrd="0" destOrd="0" presId="urn:microsoft.com/office/officeart/2005/8/layout/orgChart1"/>
    <dgm:cxn modelId="{48D08923-F403-7744-8CB4-A44579D38F3E}" srcId="{382CDC37-E583-5546-958C-DA1E8A94A2CE}" destId="{95721C7E-E1C8-E049-A88B-F6E1700082DE}" srcOrd="1" destOrd="0" parTransId="{D5861BFB-1078-C440-AEBF-BBA8871E817D}" sibTransId="{840AD2E5-C117-D247-BEDE-744E12C6C50E}"/>
    <dgm:cxn modelId="{27004125-B994-5048-8178-010B815E4628}" type="presOf" srcId="{7E711AD0-8B2C-0242-B7A7-40683E20F4BE}" destId="{D20FB92A-8E06-C648-9E8C-5891C7F2A278}" srcOrd="0" destOrd="0" presId="urn:microsoft.com/office/officeart/2005/8/layout/orgChart1"/>
    <dgm:cxn modelId="{F1C87D26-CB14-C048-A30B-A4291A3C6F69}" type="presOf" srcId="{6A024A49-1046-B647-B9B5-966536C555AC}" destId="{9607C9EA-D236-5F44-BA1F-EF9421CE0652}" srcOrd="0" destOrd="0" presId="urn:microsoft.com/office/officeart/2005/8/layout/orgChart1"/>
    <dgm:cxn modelId="{C512C826-1403-B24D-BEBF-F7127064A089}" type="presOf" srcId="{31917C2B-857E-3240-8C6E-61967AEA818A}" destId="{5B0A04BD-1D60-EC41-A3FF-B2CE9360A3A6}" srcOrd="0" destOrd="0" presId="urn:microsoft.com/office/officeart/2005/8/layout/orgChart1"/>
    <dgm:cxn modelId="{E77E3F28-1594-CA47-BCE3-97514544C8D4}" srcId="{95721C7E-E1C8-E049-A88B-F6E1700082DE}" destId="{31917C2B-857E-3240-8C6E-61967AEA818A}" srcOrd="1" destOrd="0" parTransId="{66CAAA6B-1CBF-8149-9F2D-9408E931B55F}" sibTransId="{CC87FD8C-27D9-EB47-8408-044B27DAAD14}"/>
    <dgm:cxn modelId="{435FE847-4BCC-B547-8ACF-7DEBE139045F}" srcId="{382CDC37-E583-5546-958C-DA1E8A94A2CE}" destId="{9C2B3573-8C04-964D-86F1-2CC99A531C4B}" srcOrd="0" destOrd="0" parTransId="{FE955AD8-3F98-DF42-95A4-3051C744207E}" sibTransId="{1AC11A71-789C-FA40-B832-6888703BA6F7}"/>
    <dgm:cxn modelId="{43DCBD51-67D7-0844-822D-F16EA4356610}" type="presOf" srcId="{7E711AD0-8B2C-0242-B7A7-40683E20F4BE}" destId="{76215A3E-A4AF-6F41-B08C-5202C60A4F1D}" srcOrd="1" destOrd="0" presId="urn:microsoft.com/office/officeart/2005/8/layout/orgChart1"/>
    <dgm:cxn modelId="{65CE4D56-EFC3-814D-9031-5C4745ADF94E}" type="presOf" srcId="{95721C7E-E1C8-E049-A88B-F6E1700082DE}" destId="{CB612AAB-2FC2-9441-B1FD-0ABBB2D4657E}" srcOrd="0" destOrd="0" presId="urn:microsoft.com/office/officeart/2005/8/layout/orgChart1"/>
    <dgm:cxn modelId="{74E24A6B-B09E-7547-A2BF-3DAAA55B0605}" type="presOf" srcId="{83EF206E-5A46-1440-972A-97D7E3171F2B}" destId="{1117C257-89BA-F140-BD2E-06DB79ABA5D2}" srcOrd="1" destOrd="0" presId="urn:microsoft.com/office/officeart/2005/8/layout/orgChart1"/>
    <dgm:cxn modelId="{F1A43C70-FFFD-4444-A903-1F36D5A5DE1E}" srcId="{95721C7E-E1C8-E049-A88B-F6E1700082DE}" destId="{83EF206E-5A46-1440-972A-97D7E3171F2B}" srcOrd="2" destOrd="0" parTransId="{894CEDCB-545C-724E-9CE7-9C11E194F41B}" sibTransId="{C340D3E5-AD2B-E243-8220-16BB16792B98}"/>
    <dgm:cxn modelId="{DEB3A371-7407-834E-B4AD-3B884857D5A4}" type="presOf" srcId="{BF0A5903-127C-D947-9236-0CF4F7533FDE}" destId="{6C5EB4EF-AEA2-3F46-B164-E5A37AADFBF8}" srcOrd="0" destOrd="0" presId="urn:microsoft.com/office/officeart/2005/8/layout/orgChart1"/>
    <dgm:cxn modelId="{5B054075-F8C1-F841-BFE3-2266659D625E}" type="presOf" srcId="{95721C7E-E1C8-E049-A88B-F6E1700082DE}" destId="{10414AB5-8ECE-544E-B386-B1384D3916BC}" srcOrd="1" destOrd="0" presId="urn:microsoft.com/office/officeart/2005/8/layout/orgChart1"/>
    <dgm:cxn modelId="{DE617184-16FB-3F45-81EE-F09FBA8246CF}" type="presOf" srcId="{D5861BFB-1078-C440-AEBF-BBA8871E817D}" destId="{1D3D5F66-C422-5F47-8FA3-3F49E56E922A}" srcOrd="0" destOrd="0" presId="urn:microsoft.com/office/officeart/2005/8/layout/orgChart1"/>
    <dgm:cxn modelId="{6CA99891-BC34-1749-8283-BD4B28F78CEE}" srcId="{9C2B3573-8C04-964D-86F1-2CC99A531C4B}" destId="{7E711AD0-8B2C-0242-B7A7-40683E20F4BE}" srcOrd="0" destOrd="0" parTransId="{FCDCA0AF-9C3C-6D43-88C6-80B31DFDCA64}" sibTransId="{8FCA96D7-B820-3E42-B476-7D934C167625}"/>
    <dgm:cxn modelId="{80BE6698-15BB-1B4B-BC01-9AE67E3BE439}" srcId="{95721C7E-E1C8-E049-A88B-F6E1700082DE}" destId="{6A024A49-1046-B647-B9B5-966536C555AC}" srcOrd="0" destOrd="0" parTransId="{34B1B12F-E394-6247-9626-515F910C7FF3}" sibTransId="{8D2ED2B7-B9FC-1144-9161-10833082FFFA}"/>
    <dgm:cxn modelId="{3B95F39A-5D75-5945-AADF-03CFEEAC43B4}" type="presOf" srcId="{66CAAA6B-1CBF-8149-9F2D-9408E931B55F}" destId="{7405CAD8-828D-4C4B-A75C-2221446C86EB}" srcOrd="0" destOrd="0" presId="urn:microsoft.com/office/officeart/2005/8/layout/orgChart1"/>
    <dgm:cxn modelId="{507600A4-C653-9349-BA17-48D8567191B8}" type="presOf" srcId="{894CEDCB-545C-724E-9CE7-9C11E194F41B}" destId="{0036DDC1-F2DA-5C42-87C9-D2B3747A019F}" srcOrd="0" destOrd="0" presId="urn:microsoft.com/office/officeart/2005/8/layout/orgChart1"/>
    <dgm:cxn modelId="{70C748BB-D48B-1342-8E67-5DF9016B7D5F}" type="presOf" srcId="{9C2B3573-8C04-964D-86F1-2CC99A531C4B}" destId="{F3AC8C70-E747-2F4A-9EE5-61727928DD2D}" srcOrd="1" destOrd="0" presId="urn:microsoft.com/office/officeart/2005/8/layout/orgChart1"/>
    <dgm:cxn modelId="{63B8B8CE-EE48-E74D-BDCE-BDF5974CF962}" type="presOf" srcId="{FE955AD8-3F98-DF42-95A4-3051C744207E}" destId="{33E557C0-352F-E840-870A-B80EA007A165}" srcOrd="0" destOrd="0" presId="urn:microsoft.com/office/officeart/2005/8/layout/orgChart1"/>
    <dgm:cxn modelId="{23D64DD3-75F1-E840-A666-285C3615A445}" srcId="{BF0A5903-127C-D947-9236-0CF4F7533FDE}" destId="{382CDC37-E583-5546-958C-DA1E8A94A2CE}" srcOrd="0" destOrd="0" parTransId="{636FCF0C-BF2B-9844-910A-C7627740113B}" sibTransId="{81EFE80C-42EB-144B-93F4-57E7AFE31BEE}"/>
    <dgm:cxn modelId="{AB4702E1-B575-C946-BB8F-FAF563958468}" type="presOf" srcId="{9C2B3573-8C04-964D-86F1-2CC99A531C4B}" destId="{F61F4E0D-765B-EC4E-BB4A-4F0C12073874}" srcOrd="0" destOrd="0" presId="urn:microsoft.com/office/officeart/2005/8/layout/orgChart1"/>
    <dgm:cxn modelId="{A0878AF3-520A-5D49-B768-94E7C16B7C88}" type="presOf" srcId="{FCDCA0AF-9C3C-6D43-88C6-80B31DFDCA64}" destId="{BB57446E-3545-0E4F-9F86-E5DB9212B2E2}" srcOrd="0" destOrd="0" presId="urn:microsoft.com/office/officeart/2005/8/layout/orgChart1"/>
    <dgm:cxn modelId="{DEC65AFF-2DA3-7648-A510-3B58A3780840}" type="presOf" srcId="{382CDC37-E583-5546-958C-DA1E8A94A2CE}" destId="{AF5B5071-3475-0A42-B979-B174A81A5699}" srcOrd="1" destOrd="0" presId="urn:microsoft.com/office/officeart/2005/8/layout/orgChart1"/>
    <dgm:cxn modelId="{F73084C2-55E7-F246-94B1-57D9ECFEDFC5}" type="presParOf" srcId="{6C5EB4EF-AEA2-3F46-B164-E5A37AADFBF8}" destId="{A2E66DA2-5418-9C42-83A7-A84F18FF428E}" srcOrd="0" destOrd="0" presId="urn:microsoft.com/office/officeart/2005/8/layout/orgChart1"/>
    <dgm:cxn modelId="{2C195E0D-4521-054C-B150-91D99AAD581B}" type="presParOf" srcId="{A2E66DA2-5418-9C42-83A7-A84F18FF428E}" destId="{DACD5FA5-74B5-2F4E-913F-978CDB154CF1}" srcOrd="0" destOrd="0" presId="urn:microsoft.com/office/officeart/2005/8/layout/orgChart1"/>
    <dgm:cxn modelId="{94F1861F-31D3-474E-83DD-95C6BFB1AB5B}" type="presParOf" srcId="{DACD5FA5-74B5-2F4E-913F-978CDB154CF1}" destId="{0931A706-0E00-DF43-A67F-01D5EA5F6E5C}" srcOrd="0" destOrd="0" presId="urn:microsoft.com/office/officeart/2005/8/layout/orgChart1"/>
    <dgm:cxn modelId="{4FB09C92-4E7C-964D-8B25-66EC9FDB0212}" type="presParOf" srcId="{DACD5FA5-74B5-2F4E-913F-978CDB154CF1}" destId="{AF5B5071-3475-0A42-B979-B174A81A5699}" srcOrd="1" destOrd="0" presId="urn:microsoft.com/office/officeart/2005/8/layout/orgChart1"/>
    <dgm:cxn modelId="{2E426E7B-B2D3-5746-BA1E-9D7375F322F4}" type="presParOf" srcId="{A2E66DA2-5418-9C42-83A7-A84F18FF428E}" destId="{4C3AC75B-426C-3D4C-BAEF-C05B894488DC}" srcOrd="1" destOrd="0" presId="urn:microsoft.com/office/officeart/2005/8/layout/orgChart1"/>
    <dgm:cxn modelId="{7E67032F-75CD-024D-AA75-0A0F49B841C3}" type="presParOf" srcId="{A2E66DA2-5418-9C42-83A7-A84F18FF428E}" destId="{25694ACC-21A3-C64C-A14B-6CF0661AC821}" srcOrd="2" destOrd="0" presId="urn:microsoft.com/office/officeart/2005/8/layout/orgChart1"/>
    <dgm:cxn modelId="{CC52B3AF-97E2-B542-92BE-E30468EF6CD7}" type="presParOf" srcId="{25694ACC-21A3-C64C-A14B-6CF0661AC821}" destId="{33E557C0-352F-E840-870A-B80EA007A165}" srcOrd="0" destOrd="0" presId="urn:microsoft.com/office/officeart/2005/8/layout/orgChart1"/>
    <dgm:cxn modelId="{EAE0F510-8EC9-5D49-8253-FEA18F2287A6}" type="presParOf" srcId="{25694ACC-21A3-C64C-A14B-6CF0661AC821}" destId="{ADF76E50-C3EC-4348-81BB-25E2311186A3}" srcOrd="1" destOrd="0" presId="urn:microsoft.com/office/officeart/2005/8/layout/orgChart1"/>
    <dgm:cxn modelId="{7EE42418-13CA-C446-9F06-F5B9235CB14A}" type="presParOf" srcId="{ADF76E50-C3EC-4348-81BB-25E2311186A3}" destId="{78768D00-8AFD-BE4A-A506-2B69DA81795A}" srcOrd="0" destOrd="0" presId="urn:microsoft.com/office/officeart/2005/8/layout/orgChart1"/>
    <dgm:cxn modelId="{B6BBC68D-F91C-494A-99DD-CFE6FB03AA95}" type="presParOf" srcId="{78768D00-8AFD-BE4A-A506-2B69DA81795A}" destId="{F61F4E0D-765B-EC4E-BB4A-4F0C12073874}" srcOrd="0" destOrd="0" presId="urn:microsoft.com/office/officeart/2005/8/layout/orgChart1"/>
    <dgm:cxn modelId="{595CC712-9CFE-EB41-BEE1-B4DFD373E065}" type="presParOf" srcId="{78768D00-8AFD-BE4A-A506-2B69DA81795A}" destId="{F3AC8C70-E747-2F4A-9EE5-61727928DD2D}" srcOrd="1" destOrd="0" presId="urn:microsoft.com/office/officeart/2005/8/layout/orgChart1"/>
    <dgm:cxn modelId="{59FE737E-D167-7347-8E02-DB88D3DCB8BE}" type="presParOf" srcId="{ADF76E50-C3EC-4348-81BB-25E2311186A3}" destId="{6F8FB120-9EE2-914B-AF5B-C64A5CD5C9AB}" srcOrd="1" destOrd="0" presId="urn:microsoft.com/office/officeart/2005/8/layout/orgChart1"/>
    <dgm:cxn modelId="{532602C2-9DA6-B449-A1CA-A86547E855B3}" type="presParOf" srcId="{6F8FB120-9EE2-914B-AF5B-C64A5CD5C9AB}" destId="{BB57446E-3545-0E4F-9F86-E5DB9212B2E2}" srcOrd="0" destOrd="0" presId="urn:microsoft.com/office/officeart/2005/8/layout/orgChart1"/>
    <dgm:cxn modelId="{47EF199D-2136-3945-9EB3-68EC49C4F3E8}" type="presParOf" srcId="{6F8FB120-9EE2-914B-AF5B-C64A5CD5C9AB}" destId="{0C0D4FD6-EA30-5549-8460-A20D59D21137}" srcOrd="1" destOrd="0" presId="urn:microsoft.com/office/officeart/2005/8/layout/orgChart1"/>
    <dgm:cxn modelId="{0C5D3049-8BA9-C74D-9FC1-498982EC2B50}" type="presParOf" srcId="{0C0D4FD6-EA30-5549-8460-A20D59D21137}" destId="{30A5B555-F4EF-D34F-935A-ECBFB9B1D5D9}" srcOrd="0" destOrd="0" presId="urn:microsoft.com/office/officeart/2005/8/layout/orgChart1"/>
    <dgm:cxn modelId="{E3782A57-991A-224A-90B7-774D1237F1A6}" type="presParOf" srcId="{30A5B555-F4EF-D34F-935A-ECBFB9B1D5D9}" destId="{D20FB92A-8E06-C648-9E8C-5891C7F2A278}" srcOrd="0" destOrd="0" presId="urn:microsoft.com/office/officeart/2005/8/layout/orgChart1"/>
    <dgm:cxn modelId="{9DC912DF-ED8C-114B-B69A-6BC2ED112261}" type="presParOf" srcId="{30A5B555-F4EF-D34F-935A-ECBFB9B1D5D9}" destId="{76215A3E-A4AF-6F41-B08C-5202C60A4F1D}" srcOrd="1" destOrd="0" presId="urn:microsoft.com/office/officeart/2005/8/layout/orgChart1"/>
    <dgm:cxn modelId="{3E24C7EB-6583-3542-9EA5-22EA309D4939}" type="presParOf" srcId="{0C0D4FD6-EA30-5549-8460-A20D59D21137}" destId="{E88D7859-148E-4B4F-9386-AD6C5313F9F3}" srcOrd="1" destOrd="0" presId="urn:microsoft.com/office/officeart/2005/8/layout/orgChart1"/>
    <dgm:cxn modelId="{02928A5F-7BC1-DC49-A479-FD6EFD1E835C}" type="presParOf" srcId="{0C0D4FD6-EA30-5549-8460-A20D59D21137}" destId="{08FCD5EB-5EFF-C347-83EE-CBFED93BD476}" srcOrd="2" destOrd="0" presId="urn:microsoft.com/office/officeart/2005/8/layout/orgChart1"/>
    <dgm:cxn modelId="{83F62566-59F6-C940-A1D7-3ED2E613A685}" type="presParOf" srcId="{ADF76E50-C3EC-4348-81BB-25E2311186A3}" destId="{8E035666-B6DA-B543-A19F-7242B607875E}" srcOrd="2" destOrd="0" presId="urn:microsoft.com/office/officeart/2005/8/layout/orgChart1"/>
    <dgm:cxn modelId="{777E5A2B-4921-E24E-A3E6-5076647543E4}" type="presParOf" srcId="{25694ACC-21A3-C64C-A14B-6CF0661AC821}" destId="{1D3D5F66-C422-5F47-8FA3-3F49E56E922A}" srcOrd="2" destOrd="0" presId="urn:microsoft.com/office/officeart/2005/8/layout/orgChart1"/>
    <dgm:cxn modelId="{C27C7E8D-9AC9-A841-A043-59AD8BF9BA6A}" type="presParOf" srcId="{25694ACC-21A3-C64C-A14B-6CF0661AC821}" destId="{1E1C1591-316C-D746-AF1B-FCE8B2702242}" srcOrd="3" destOrd="0" presId="urn:microsoft.com/office/officeart/2005/8/layout/orgChart1"/>
    <dgm:cxn modelId="{D7F85DC9-BDE5-654A-8011-362563572591}" type="presParOf" srcId="{1E1C1591-316C-D746-AF1B-FCE8B2702242}" destId="{4B63C2AF-21AC-B841-8A5B-1E261380800E}" srcOrd="0" destOrd="0" presId="urn:microsoft.com/office/officeart/2005/8/layout/orgChart1"/>
    <dgm:cxn modelId="{A7844385-8126-D548-9127-9D7294894360}" type="presParOf" srcId="{4B63C2AF-21AC-B841-8A5B-1E261380800E}" destId="{CB612AAB-2FC2-9441-B1FD-0ABBB2D4657E}" srcOrd="0" destOrd="0" presId="urn:microsoft.com/office/officeart/2005/8/layout/orgChart1"/>
    <dgm:cxn modelId="{908D61AB-D969-C246-A1F5-2872B8114B9B}" type="presParOf" srcId="{4B63C2AF-21AC-B841-8A5B-1E261380800E}" destId="{10414AB5-8ECE-544E-B386-B1384D3916BC}" srcOrd="1" destOrd="0" presId="urn:microsoft.com/office/officeart/2005/8/layout/orgChart1"/>
    <dgm:cxn modelId="{478CA344-5852-2B40-A15C-689726FD8FF7}" type="presParOf" srcId="{1E1C1591-316C-D746-AF1B-FCE8B2702242}" destId="{14F28D4B-EBDB-2840-B976-BA403C9FA743}" srcOrd="1" destOrd="0" presId="urn:microsoft.com/office/officeart/2005/8/layout/orgChart1"/>
    <dgm:cxn modelId="{EE1DCD22-CC53-6941-8D3D-DD7B977AB874}" type="presParOf" srcId="{14F28D4B-EBDB-2840-B976-BA403C9FA743}" destId="{D04682C1-2020-8847-854F-6AF2C917BC80}" srcOrd="0" destOrd="0" presId="urn:microsoft.com/office/officeart/2005/8/layout/orgChart1"/>
    <dgm:cxn modelId="{E20B7406-B12D-1D4C-9DF4-15FA94004CB1}" type="presParOf" srcId="{14F28D4B-EBDB-2840-B976-BA403C9FA743}" destId="{7F56A095-122D-084A-B4E2-77DB66FE8092}" srcOrd="1" destOrd="0" presId="urn:microsoft.com/office/officeart/2005/8/layout/orgChart1"/>
    <dgm:cxn modelId="{1A47BAF5-B604-1F42-9445-FCB30838D56E}" type="presParOf" srcId="{7F56A095-122D-084A-B4E2-77DB66FE8092}" destId="{09D16E4F-4319-7940-B16D-590689F6B236}" srcOrd="0" destOrd="0" presId="urn:microsoft.com/office/officeart/2005/8/layout/orgChart1"/>
    <dgm:cxn modelId="{ACD9C02E-60AA-A549-8817-7087657506A3}" type="presParOf" srcId="{09D16E4F-4319-7940-B16D-590689F6B236}" destId="{9607C9EA-D236-5F44-BA1F-EF9421CE0652}" srcOrd="0" destOrd="0" presId="urn:microsoft.com/office/officeart/2005/8/layout/orgChart1"/>
    <dgm:cxn modelId="{E72EF9DB-40C6-1B41-8CE3-D69F94DE528A}" type="presParOf" srcId="{09D16E4F-4319-7940-B16D-590689F6B236}" destId="{5EC8E509-E0D4-364E-8EA4-D3A0029990AB}" srcOrd="1" destOrd="0" presId="urn:microsoft.com/office/officeart/2005/8/layout/orgChart1"/>
    <dgm:cxn modelId="{ABCBC775-1CD9-4440-9C6D-2A950B73181B}" type="presParOf" srcId="{7F56A095-122D-084A-B4E2-77DB66FE8092}" destId="{AE6E04FC-528B-E440-9686-F2EB751DDB4B}" srcOrd="1" destOrd="0" presId="urn:microsoft.com/office/officeart/2005/8/layout/orgChart1"/>
    <dgm:cxn modelId="{A8779A93-02D2-444A-A587-1B2E19605FBD}" type="presParOf" srcId="{7F56A095-122D-084A-B4E2-77DB66FE8092}" destId="{A8EBE212-0D64-3C47-8D55-B45446013CAE}" srcOrd="2" destOrd="0" presId="urn:microsoft.com/office/officeart/2005/8/layout/orgChart1"/>
    <dgm:cxn modelId="{C7269DA0-9C39-4343-BD63-591BDE3C1712}" type="presParOf" srcId="{14F28D4B-EBDB-2840-B976-BA403C9FA743}" destId="{7405CAD8-828D-4C4B-A75C-2221446C86EB}" srcOrd="2" destOrd="0" presId="urn:microsoft.com/office/officeart/2005/8/layout/orgChart1"/>
    <dgm:cxn modelId="{055DEAFD-7F2C-804D-BA07-DA579BE8ADE1}" type="presParOf" srcId="{14F28D4B-EBDB-2840-B976-BA403C9FA743}" destId="{EA28FD50-87C5-A94D-9977-CE529D72CF8E}" srcOrd="3" destOrd="0" presId="urn:microsoft.com/office/officeart/2005/8/layout/orgChart1"/>
    <dgm:cxn modelId="{91B5D711-BE60-5C4E-B186-7481D446045D}" type="presParOf" srcId="{EA28FD50-87C5-A94D-9977-CE529D72CF8E}" destId="{C1C03A2D-794D-E847-9A51-98E7D369000C}" srcOrd="0" destOrd="0" presId="urn:microsoft.com/office/officeart/2005/8/layout/orgChart1"/>
    <dgm:cxn modelId="{07B2F301-CDB7-AE41-8335-2CE1EFF9CA9B}" type="presParOf" srcId="{C1C03A2D-794D-E847-9A51-98E7D369000C}" destId="{5B0A04BD-1D60-EC41-A3FF-B2CE9360A3A6}" srcOrd="0" destOrd="0" presId="urn:microsoft.com/office/officeart/2005/8/layout/orgChart1"/>
    <dgm:cxn modelId="{961A0ECD-2A20-174C-8D79-1AC86EC10EF3}" type="presParOf" srcId="{C1C03A2D-794D-E847-9A51-98E7D369000C}" destId="{25C3F43A-ADF7-F14D-B0F9-4D34B0285A78}" srcOrd="1" destOrd="0" presId="urn:microsoft.com/office/officeart/2005/8/layout/orgChart1"/>
    <dgm:cxn modelId="{EBC219B1-A1AB-E24C-B022-74391B467A41}" type="presParOf" srcId="{EA28FD50-87C5-A94D-9977-CE529D72CF8E}" destId="{63BB8000-06A3-F746-B99C-6CC871EEDD7F}" srcOrd="1" destOrd="0" presId="urn:microsoft.com/office/officeart/2005/8/layout/orgChart1"/>
    <dgm:cxn modelId="{351D3330-46B5-BA45-AC1D-68533465D674}" type="presParOf" srcId="{EA28FD50-87C5-A94D-9977-CE529D72CF8E}" destId="{D764FD21-2C5C-084F-987E-B68BC0841983}" srcOrd="2" destOrd="0" presId="urn:microsoft.com/office/officeart/2005/8/layout/orgChart1"/>
    <dgm:cxn modelId="{15E09A74-A36A-3B49-BCFC-572423AACFB3}" type="presParOf" srcId="{14F28D4B-EBDB-2840-B976-BA403C9FA743}" destId="{0036DDC1-F2DA-5C42-87C9-D2B3747A019F}" srcOrd="4" destOrd="0" presId="urn:microsoft.com/office/officeart/2005/8/layout/orgChart1"/>
    <dgm:cxn modelId="{DE5C67A4-D06B-C440-AFB8-464DB63AC78F}" type="presParOf" srcId="{14F28D4B-EBDB-2840-B976-BA403C9FA743}" destId="{73D2028A-2C98-D54C-B03E-97AB335AEFB2}" srcOrd="5" destOrd="0" presId="urn:microsoft.com/office/officeart/2005/8/layout/orgChart1"/>
    <dgm:cxn modelId="{6039BBFA-0308-224D-BE3D-EBF41DBE3245}" type="presParOf" srcId="{73D2028A-2C98-D54C-B03E-97AB335AEFB2}" destId="{47D079CF-8C46-CE48-AFB1-0F42E5D99E4B}" srcOrd="0" destOrd="0" presId="urn:microsoft.com/office/officeart/2005/8/layout/orgChart1"/>
    <dgm:cxn modelId="{D095A0F7-503A-1B4E-A7BF-69C5DD53F200}" type="presParOf" srcId="{47D079CF-8C46-CE48-AFB1-0F42E5D99E4B}" destId="{3149A74B-4616-F143-8E70-F9C69C16E6F6}" srcOrd="0" destOrd="0" presId="urn:microsoft.com/office/officeart/2005/8/layout/orgChart1"/>
    <dgm:cxn modelId="{E1245EF0-4AB7-CC4D-8363-0BD55E0458AB}" type="presParOf" srcId="{47D079CF-8C46-CE48-AFB1-0F42E5D99E4B}" destId="{1117C257-89BA-F140-BD2E-06DB79ABA5D2}" srcOrd="1" destOrd="0" presId="urn:microsoft.com/office/officeart/2005/8/layout/orgChart1"/>
    <dgm:cxn modelId="{DE50A75C-BBBC-2147-83F7-A0624E5DE489}" type="presParOf" srcId="{73D2028A-2C98-D54C-B03E-97AB335AEFB2}" destId="{A810698D-C6E6-1D4C-94E6-6486E01A778F}" srcOrd="1" destOrd="0" presId="urn:microsoft.com/office/officeart/2005/8/layout/orgChart1"/>
    <dgm:cxn modelId="{8EA027B3-FFB7-9545-AF0E-40C591D7793A}" type="presParOf" srcId="{73D2028A-2C98-D54C-B03E-97AB335AEFB2}" destId="{16AE7D3F-D019-3447-AD93-3A6EE0BFD0CC}" srcOrd="2" destOrd="0" presId="urn:microsoft.com/office/officeart/2005/8/layout/orgChart1"/>
    <dgm:cxn modelId="{74713C7D-9E2F-1045-B430-5E5E55F0045D}" type="presParOf" srcId="{1E1C1591-316C-D746-AF1B-FCE8B2702242}" destId="{BF21986F-13A4-6749-AB5E-89CFEC4A2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BA2-D686-8146-80AD-E5B60F6F6DEB}">
      <dsp:nvSpPr>
        <dsp:cNvPr id="0" name=""/>
        <dsp:cNvSpPr/>
      </dsp:nvSpPr>
      <dsp:spPr>
        <a:xfrm>
          <a:off x="3110657" y="555545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7DBD-292E-2D45-8574-62AA71E61DAE}">
      <dsp:nvSpPr>
        <dsp:cNvPr id="0" name=""/>
        <dsp:cNvSpPr/>
      </dsp:nvSpPr>
      <dsp:spPr>
        <a:xfrm>
          <a:off x="2876430" y="5650563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739C-B4A1-0448-AE4C-D66E8FC21DF5}">
      <dsp:nvSpPr>
        <dsp:cNvPr id="0" name=""/>
        <dsp:cNvSpPr/>
      </dsp:nvSpPr>
      <dsp:spPr>
        <a:xfrm>
          <a:off x="2636839" y="5729184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4639-F087-A54E-8D19-BF5345027B9B}">
      <dsp:nvSpPr>
        <dsp:cNvPr id="0" name=""/>
        <dsp:cNvSpPr/>
      </dsp:nvSpPr>
      <dsp:spPr>
        <a:xfrm>
          <a:off x="2394566" y="5790052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ED78-D39C-7947-A4B6-65F66585BCC8}">
      <dsp:nvSpPr>
        <dsp:cNvPr id="0" name=""/>
        <dsp:cNvSpPr/>
      </dsp:nvSpPr>
      <dsp:spPr>
        <a:xfrm>
          <a:off x="4387284" y="463483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5385-2063-D649-A975-4AFA6380E188}">
      <dsp:nvSpPr>
        <dsp:cNvPr id="0" name=""/>
        <dsp:cNvSpPr/>
      </dsp:nvSpPr>
      <dsp:spPr>
        <a:xfrm>
          <a:off x="4202227" y="482250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7BDDB-1891-AA4F-842D-6827E7A10ACF}">
      <dsp:nvSpPr>
        <dsp:cNvPr id="0" name=""/>
        <dsp:cNvSpPr/>
      </dsp:nvSpPr>
      <dsp:spPr>
        <a:xfrm>
          <a:off x="5154333" y="3493559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2AA3-7C8E-804C-B616-B1A3F021ED8B}">
      <dsp:nvSpPr>
        <dsp:cNvPr id="0" name=""/>
        <dsp:cNvSpPr/>
      </dsp:nvSpPr>
      <dsp:spPr>
        <a:xfrm>
          <a:off x="5566465" y="2103110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9E9E-F1BC-0D49-9222-F1B6F52AECDF}">
      <dsp:nvSpPr>
        <dsp:cNvPr id="0" name=""/>
        <dsp:cNvSpPr/>
      </dsp:nvSpPr>
      <dsp:spPr>
        <a:xfrm>
          <a:off x="5359952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84FA-BF06-D047-983A-3846EF10AF8B}">
      <dsp:nvSpPr>
        <dsp:cNvPr id="0" name=""/>
        <dsp:cNvSpPr/>
      </dsp:nvSpPr>
      <dsp:spPr>
        <a:xfrm>
          <a:off x="5513719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DA5-3559-1E49-835F-F702D132E126}">
      <dsp:nvSpPr>
        <dsp:cNvPr id="0" name=""/>
        <dsp:cNvSpPr/>
      </dsp:nvSpPr>
      <dsp:spPr>
        <a:xfrm>
          <a:off x="5667486" y="22064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1FF5-00B4-F64F-A530-3245F0B9288B}">
      <dsp:nvSpPr>
        <dsp:cNvPr id="0" name=""/>
        <dsp:cNvSpPr/>
      </dsp:nvSpPr>
      <dsp:spPr>
        <a:xfrm>
          <a:off x="5821254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D5B50-8EE7-3C49-8DAA-83D41990EE37}">
      <dsp:nvSpPr>
        <dsp:cNvPr id="0" name=""/>
        <dsp:cNvSpPr/>
      </dsp:nvSpPr>
      <dsp:spPr>
        <a:xfrm>
          <a:off x="5975021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72AB-556C-D04B-817F-82B62E1FB17A}">
      <dsp:nvSpPr>
        <dsp:cNvPr id="0" name=""/>
        <dsp:cNvSpPr/>
      </dsp:nvSpPr>
      <dsp:spPr>
        <a:xfrm>
          <a:off x="5667486" y="47172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98A5-EF75-8F44-AC02-5F65DF779703}">
      <dsp:nvSpPr>
        <dsp:cNvPr id="0" name=""/>
        <dsp:cNvSpPr/>
      </dsp:nvSpPr>
      <dsp:spPr>
        <a:xfrm>
          <a:off x="5667486" y="72280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4E7-6CFD-9442-B749-5508986808C3}">
      <dsp:nvSpPr>
        <dsp:cNvPr id="0" name=""/>
        <dsp:cNvSpPr/>
      </dsp:nvSpPr>
      <dsp:spPr>
        <a:xfrm>
          <a:off x="1807211" y="6007648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University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Rankings</a:t>
          </a:r>
        </a:p>
      </dsp:txBody>
      <dsp:txXfrm>
        <a:off x="1836986" y="6037423"/>
        <a:ext cx="2214776" cy="550396"/>
      </dsp:txXfrm>
    </dsp:sp>
    <dsp:sp modelId="{7CDB724F-BC92-4D41-80D9-A52DB79644B7}">
      <dsp:nvSpPr>
        <dsp:cNvPr id="0" name=""/>
        <dsp:cNvSpPr/>
      </dsp:nvSpPr>
      <dsp:spPr>
        <a:xfrm>
          <a:off x="4081537" y="6007648"/>
          <a:ext cx="5104718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usnews.com</a:t>
          </a:r>
          <a:endParaRPr lang="en-US" sz="1400" kern="1200" dirty="0"/>
        </a:p>
      </dsp:txBody>
      <dsp:txXfrm>
        <a:off x="4081537" y="6007648"/>
        <a:ext cx="5104718" cy="609946"/>
      </dsp:txXfrm>
    </dsp:sp>
    <dsp:sp modelId="{20C1DABF-8F90-6045-8FF3-D1F35E36F797}">
      <dsp:nvSpPr>
        <dsp:cNvPr id="0" name=""/>
        <dsp:cNvSpPr/>
      </dsp:nvSpPr>
      <dsp:spPr>
        <a:xfrm>
          <a:off x="1176944" y="539484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7B92-B999-B041-AAF9-33075FD76DBD}">
      <dsp:nvSpPr>
        <dsp:cNvPr id="0" name=""/>
        <dsp:cNvSpPr/>
      </dsp:nvSpPr>
      <dsp:spPr>
        <a:xfrm>
          <a:off x="3806186" y="528674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3835961" y="5316520"/>
        <a:ext cx="2214776" cy="550396"/>
      </dsp:txXfrm>
    </dsp:sp>
    <dsp:sp modelId="{44CE3FFE-FDCD-C448-AA03-3511F7FB658E}">
      <dsp:nvSpPr>
        <dsp:cNvPr id="0" name=""/>
        <dsp:cNvSpPr/>
      </dsp:nvSpPr>
      <dsp:spPr>
        <a:xfrm>
          <a:off x="6080513" y="5286745"/>
          <a:ext cx="3105742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University Websites</a:t>
          </a:r>
        </a:p>
      </dsp:txBody>
      <dsp:txXfrm>
        <a:off x="6080513" y="5286745"/>
        <a:ext cx="3105742" cy="609946"/>
      </dsp:txXfrm>
    </dsp:sp>
    <dsp:sp modelId="{66391A32-336E-9F47-BF3C-4D280821CC9D}">
      <dsp:nvSpPr>
        <dsp:cNvPr id="0" name=""/>
        <dsp:cNvSpPr/>
      </dsp:nvSpPr>
      <dsp:spPr>
        <a:xfrm>
          <a:off x="3175025" y="4662083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723D-486D-5646-B4A5-DFFC2E66C903}">
      <dsp:nvSpPr>
        <dsp:cNvPr id="0" name=""/>
        <dsp:cNvSpPr/>
      </dsp:nvSpPr>
      <dsp:spPr>
        <a:xfrm>
          <a:off x="4889710" y="4245017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Rating</a:t>
          </a:r>
        </a:p>
      </dsp:txBody>
      <dsp:txXfrm>
        <a:off x="4919485" y="4274792"/>
        <a:ext cx="2214776" cy="550396"/>
      </dsp:txXfrm>
    </dsp:sp>
    <dsp:sp modelId="{D4FC58B7-7E88-EB46-83A2-98208037D83A}">
      <dsp:nvSpPr>
        <dsp:cNvPr id="0" name=""/>
        <dsp:cNvSpPr/>
      </dsp:nvSpPr>
      <dsp:spPr>
        <a:xfrm>
          <a:off x="7164036" y="4245017"/>
          <a:ext cx="20222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ratemyprofessor.com</a:t>
          </a:r>
          <a:endParaRPr lang="en-US" sz="1400" kern="1200" dirty="0"/>
        </a:p>
      </dsp:txBody>
      <dsp:txXfrm>
        <a:off x="7164036" y="4245017"/>
        <a:ext cx="2022219" cy="609946"/>
      </dsp:txXfrm>
    </dsp:sp>
    <dsp:sp modelId="{66471538-612F-9841-8225-5C792C75336D}">
      <dsp:nvSpPr>
        <dsp:cNvPr id="0" name=""/>
        <dsp:cNvSpPr/>
      </dsp:nvSpPr>
      <dsp:spPr>
        <a:xfrm>
          <a:off x="4258548" y="363221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62E4-EC3D-1245-92FA-41C8A62F4328}">
      <dsp:nvSpPr>
        <dsp:cNvPr id="0" name=""/>
        <dsp:cNvSpPr/>
      </dsp:nvSpPr>
      <dsp:spPr>
        <a:xfrm>
          <a:off x="5455609" y="290592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Publication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5485384" y="2935700"/>
        <a:ext cx="2214776" cy="550396"/>
      </dsp:txXfrm>
    </dsp:sp>
    <dsp:sp modelId="{B329CB6B-85A3-8946-A594-A834A843639A}">
      <dsp:nvSpPr>
        <dsp:cNvPr id="0" name=""/>
        <dsp:cNvSpPr/>
      </dsp:nvSpPr>
      <dsp:spPr>
        <a:xfrm>
          <a:off x="7729936" y="2905925"/>
          <a:ext cx="14563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</a:t>
          </a:r>
          <a:r>
            <a:rPr lang="en-US" sz="1400" kern="1200" dirty="0"/>
            <a:t>Scholar</a:t>
          </a:r>
          <a:r>
            <a:rPr lang="en-US" sz="1300" kern="1200" dirty="0"/>
            <a:t>/Scopus</a:t>
          </a:r>
        </a:p>
      </dsp:txBody>
      <dsp:txXfrm>
        <a:off x="7729936" y="2905925"/>
        <a:ext cx="1456319" cy="609946"/>
      </dsp:txXfrm>
    </dsp:sp>
    <dsp:sp modelId="{3C615A91-F8B5-1245-A371-6942A8FBAFDF}">
      <dsp:nvSpPr>
        <dsp:cNvPr id="0" name=""/>
        <dsp:cNvSpPr/>
      </dsp:nvSpPr>
      <dsp:spPr>
        <a:xfrm>
          <a:off x="4825342" y="2293125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8CCA-6276-6E40-B519-8E5D4AAF62C1}">
      <dsp:nvSpPr>
        <dsp:cNvPr id="0" name=""/>
        <dsp:cNvSpPr/>
      </dsp:nvSpPr>
      <dsp:spPr>
        <a:xfrm>
          <a:off x="5771190" y="1542739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Paper Abstracts + Titles</a:t>
          </a:r>
        </a:p>
      </dsp:txBody>
      <dsp:txXfrm>
        <a:off x="5800965" y="1572514"/>
        <a:ext cx="2214776" cy="550396"/>
      </dsp:txXfrm>
    </dsp:sp>
    <dsp:sp modelId="{8387E6FB-14BF-2E4B-A5A0-BB98653886C7}">
      <dsp:nvSpPr>
        <dsp:cNvPr id="0" name=""/>
        <dsp:cNvSpPr/>
      </dsp:nvSpPr>
      <dsp:spPr>
        <a:xfrm>
          <a:off x="8045516" y="1542739"/>
          <a:ext cx="114073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Journal Websites</a:t>
          </a:r>
        </a:p>
      </dsp:txBody>
      <dsp:txXfrm>
        <a:off x="8045516" y="1542739"/>
        <a:ext cx="1140739" cy="609946"/>
      </dsp:txXfrm>
    </dsp:sp>
    <dsp:sp modelId="{B7C667E6-F431-3842-814D-4996CCC36893}">
      <dsp:nvSpPr>
        <dsp:cNvPr id="0" name=""/>
        <dsp:cNvSpPr/>
      </dsp:nvSpPr>
      <dsp:spPr>
        <a:xfrm>
          <a:off x="5140029" y="929940"/>
          <a:ext cx="1054915" cy="10544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4491-3E15-8442-9CA1-BB288E7056BB}">
      <dsp:nvSpPr>
        <dsp:cNvPr id="0" name=""/>
        <dsp:cNvSpPr/>
      </dsp:nvSpPr>
      <dsp:spPr>
        <a:xfrm>
          <a:off x="0" y="3585974"/>
          <a:ext cx="1682569" cy="1176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Topic Modeling</a:t>
          </a:r>
        </a:p>
      </dsp:txBody>
      <dsp:txXfrm>
        <a:off x="0" y="3585974"/>
        <a:ext cx="1682569" cy="1176997"/>
      </dsp:txXfrm>
    </dsp:sp>
    <dsp:sp modelId="{638A2F6D-D5B5-0E47-83C0-8AF49E7AE01B}">
      <dsp:nvSpPr>
        <dsp:cNvPr id="0" name=""/>
        <dsp:cNvSpPr/>
      </dsp:nvSpPr>
      <dsp:spPr>
        <a:xfrm>
          <a:off x="1682569" y="3585974"/>
          <a:ext cx="5047707" cy="11769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NMF, LDA and LDA Mallet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topics using Coherence Plots</a:t>
          </a:r>
        </a:p>
      </dsp:txBody>
      <dsp:txXfrm>
        <a:off x="1682569" y="3585974"/>
        <a:ext cx="5047707" cy="1176997"/>
      </dsp:txXfrm>
    </dsp:sp>
    <dsp:sp modelId="{20BE32F4-6053-274D-A595-F2CE06AFB4B8}">
      <dsp:nvSpPr>
        <dsp:cNvPr id="0" name=""/>
        <dsp:cNvSpPr/>
      </dsp:nvSpPr>
      <dsp:spPr>
        <a:xfrm rot="10800000">
          <a:off x="0" y="1793408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Clustering</a:t>
          </a:r>
        </a:p>
      </dsp:txBody>
      <dsp:txXfrm rot="-10800000">
        <a:off x="0" y="1793408"/>
        <a:ext cx="1682569" cy="1176643"/>
      </dsp:txXfrm>
    </dsp:sp>
    <dsp:sp modelId="{CE1693CD-E4F8-D84F-8BD9-FFF43B6C14AD}">
      <dsp:nvSpPr>
        <dsp:cNvPr id="0" name=""/>
        <dsp:cNvSpPr/>
      </dsp:nvSpPr>
      <dsp:spPr>
        <a:xfrm>
          <a:off x="1682569" y="1793408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K-Means clustering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clusters using Elbow Method and Silhouette Analysis </a:t>
          </a:r>
        </a:p>
      </dsp:txBody>
      <dsp:txXfrm>
        <a:off x="1682569" y="1793408"/>
        <a:ext cx="5047707" cy="1176643"/>
      </dsp:txXfrm>
    </dsp:sp>
    <dsp:sp modelId="{130D8D27-C8EE-2648-A45A-DD91B6DBBBD9}">
      <dsp:nvSpPr>
        <dsp:cNvPr id="0" name=""/>
        <dsp:cNvSpPr/>
      </dsp:nvSpPr>
      <dsp:spPr>
        <a:xfrm rot="10800000">
          <a:off x="0" y="842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rgbClr val="FFFF00"/>
              </a:solidFill>
            </a:rPr>
            <a:t>Data Cleaning and Exploratory Data Analysis</a:t>
          </a:r>
        </a:p>
      </dsp:txBody>
      <dsp:txXfrm rot="-10800000">
        <a:off x="0" y="842"/>
        <a:ext cx="1682569" cy="1176643"/>
      </dsp:txXfrm>
    </dsp:sp>
    <dsp:sp modelId="{CA66AFF2-2B98-5540-A49A-0F374F1D176F}">
      <dsp:nvSpPr>
        <dsp:cNvPr id="0" name=""/>
        <dsp:cNvSpPr/>
      </dsp:nvSpPr>
      <dsp:spPr>
        <a:xfrm>
          <a:off x="1682569" y="842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NLP pipeline using NLTK, Spacy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Tf-idf and Count Vectorization, Lemmatization, N-grams, POS tagging</a:t>
          </a:r>
        </a:p>
      </dsp:txBody>
      <dsp:txXfrm>
        <a:off x="1682569" y="842"/>
        <a:ext cx="5047707" cy="1176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6DDC1-F2DA-5C42-87C9-D2B3747A019F}">
      <dsp:nvSpPr>
        <dsp:cNvPr id="0" name=""/>
        <dsp:cNvSpPr/>
      </dsp:nvSpPr>
      <dsp:spPr>
        <a:xfrm>
          <a:off x="5000426" y="1872920"/>
          <a:ext cx="232171" cy="2909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09887"/>
              </a:lnTo>
              <a:lnTo>
                <a:pt x="232171" y="290988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CAD8-828D-4C4B-A75C-2221446C86EB}">
      <dsp:nvSpPr>
        <dsp:cNvPr id="0" name=""/>
        <dsp:cNvSpPr/>
      </dsp:nvSpPr>
      <dsp:spPr>
        <a:xfrm>
          <a:off x="5000426" y="1872920"/>
          <a:ext cx="232171" cy="1810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0940"/>
              </a:lnTo>
              <a:lnTo>
                <a:pt x="232171" y="181094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682C1-2020-8847-854F-6AF2C917BC80}">
      <dsp:nvSpPr>
        <dsp:cNvPr id="0" name=""/>
        <dsp:cNvSpPr/>
      </dsp:nvSpPr>
      <dsp:spPr>
        <a:xfrm>
          <a:off x="5000426" y="1872920"/>
          <a:ext cx="232171" cy="711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1993"/>
              </a:lnTo>
              <a:lnTo>
                <a:pt x="232171" y="71199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D5F66-C422-5F47-8FA3-3F49E56E922A}">
      <dsp:nvSpPr>
        <dsp:cNvPr id="0" name=""/>
        <dsp:cNvSpPr/>
      </dsp:nvSpPr>
      <dsp:spPr>
        <a:xfrm>
          <a:off x="4064000" y="773973"/>
          <a:ext cx="162520" cy="711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1993"/>
              </a:lnTo>
              <a:lnTo>
                <a:pt x="162520" y="71199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446E-3545-0E4F-9F86-E5DB9212B2E2}">
      <dsp:nvSpPr>
        <dsp:cNvPr id="0" name=""/>
        <dsp:cNvSpPr/>
      </dsp:nvSpPr>
      <dsp:spPr>
        <a:xfrm>
          <a:off x="2121495" y="1872920"/>
          <a:ext cx="232171" cy="711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1993"/>
              </a:lnTo>
              <a:lnTo>
                <a:pt x="232171" y="711993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557C0-352F-E840-870A-B80EA007A165}">
      <dsp:nvSpPr>
        <dsp:cNvPr id="0" name=""/>
        <dsp:cNvSpPr/>
      </dsp:nvSpPr>
      <dsp:spPr>
        <a:xfrm>
          <a:off x="2895401" y="773973"/>
          <a:ext cx="1168598" cy="711993"/>
        </a:xfrm>
        <a:custGeom>
          <a:avLst/>
          <a:gdLst/>
          <a:ahLst/>
          <a:cxnLst/>
          <a:rect l="0" t="0" r="0" b="0"/>
          <a:pathLst>
            <a:path>
              <a:moveTo>
                <a:pt x="1168598" y="0"/>
              </a:moveTo>
              <a:lnTo>
                <a:pt x="1168598" y="711993"/>
              </a:lnTo>
              <a:lnTo>
                <a:pt x="0" y="711993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1A706-0E00-DF43-A67F-01D5EA5F6E5C}">
      <dsp:nvSpPr>
        <dsp:cNvPr id="0" name=""/>
        <dsp:cNvSpPr/>
      </dsp:nvSpPr>
      <dsp:spPr>
        <a:xfrm>
          <a:off x="3290093" y="67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Unsupervised Modeling</a:t>
          </a:r>
        </a:p>
      </dsp:txBody>
      <dsp:txXfrm>
        <a:off x="3290093" y="67"/>
        <a:ext cx="1547812" cy="773906"/>
      </dsp:txXfrm>
    </dsp:sp>
    <dsp:sp modelId="{F61F4E0D-765B-EC4E-BB4A-4F0C12073874}">
      <dsp:nvSpPr>
        <dsp:cNvPr id="0" name=""/>
        <dsp:cNvSpPr/>
      </dsp:nvSpPr>
      <dsp:spPr>
        <a:xfrm>
          <a:off x="1347589" y="1099014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Clustering</a:t>
          </a:r>
        </a:p>
      </dsp:txBody>
      <dsp:txXfrm>
        <a:off x="1347589" y="1099014"/>
        <a:ext cx="1547812" cy="773906"/>
      </dsp:txXfrm>
    </dsp:sp>
    <dsp:sp modelId="{D20FB92A-8E06-C648-9E8C-5891C7F2A278}">
      <dsp:nvSpPr>
        <dsp:cNvPr id="0" name=""/>
        <dsp:cNvSpPr/>
      </dsp:nvSpPr>
      <dsp:spPr>
        <a:xfrm>
          <a:off x="2353667" y="2197960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K-Means</a:t>
          </a:r>
        </a:p>
      </dsp:txBody>
      <dsp:txXfrm>
        <a:off x="2353667" y="2197960"/>
        <a:ext cx="1547812" cy="773906"/>
      </dsp:txXfrm>
    </dsp:sp>
    <dsp:sp modelId="{CB612AAB-2FC2-9441-B1FD-0ABBB2D4657E}">
      <dsp:nvSpPr>
        <dsp:cNvPr id="0" name=""/>
        <dsp:cNvSpPr/>
      </dsp:nvSpPr>
      <dsp:spPr>
        <a:xfrm>
          <a:off x="4226520" y="1099014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Topic Modeling</a:t>
          </a:r>
        </a:p>
      </dsp:txBody>
      <dsp:txXfrm>
        <a:off x="4226520" y="1099014"/>
        <a:ext cx="1547812" cy="773906"/>
      </dsp:txXfrm>
    </dsp:sp>
    <dsp:sp modelId="{9607C9EA-D236-5F44-BA1F-EF9421CE0652}">
      <dsp:nvSpPr>
        <dsp:cNvPr id="0" name=""/>
        <dsp:cNvSpPr/>
      </dsp:nvSpPr>
      <dsp:spPr>
        <a:xfrm>
          <a:off x="5232598" y="2197960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Non-negative Matrix Factorization (NMF)</a:t>
          </a:r>
        </a:p>
      </dsp:txBody>
      <dsp:txXfrm>
        <a:off x="5232598" y="2197960"/>
        <a:ext cx="1547812" cy="773906"/>
      </dsp:txXfrm>
    </dsp:sp>
    <dsp:sp modelId="{5B0A04BD-1D60-EC41-A3FF-B2CE9360A3A6}">
      <dsp:nvSpPr>
        <dsp:cNvPr id="0" name=""/>
        <dsp:cNvSpPr/>
      </dsp:nvSpPr>
      <dsp:spPr>
        <a:xfrm>
          <a:off x="5232598" y="3296907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Latent Dirichlet Allocation (LDA)</a:t>
          </a:r>
        </a:p>
      </dsp:txBody>
      <dsp:txXfrm>
        <a:off x="5232598" y="3296907"/>
        <a:ext cx="1547812" cy="773906"/>
      </dsp:txXfrm>
    </dsp:sp>
    <dsp:sp modelId="{3149A74B-4616-F143-8E70-F9C69C16E6F6}">
      <dsp:nvSpPr>
        <dsp:cNvPr id="0" name=""/>
        <dsp:cNvSpPr/>
      </dsp:nvSpPr>
      <dsp:spPr>
        <a:xfrm>
          <a:off x="5232598" y="4395854"/>
          <a:ext cx="1547812" cy="773906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rgbClr val="FFFF00"/>
              </a:solidFill>
            </a:rPr>
            <a:t>LDA Mallet</a:t>
          </a:r>
        </a:p>
      </dsp:txBody>
      <dsp:txXfrm>
        <a:off x="5232598" y="4395854"/>
        <a:ext cx="1547812" cy="773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2E4-F435-364A-9BBE-755156ABD8DC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001D-89A7-4542-B8A6-9009938F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15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demo: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4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63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a8anand/professor-profiler/" TargetMode="External"/><Relationship Id="rId2" Type="http://schemas.openxmlformats.org/officeDocument/2006/relationships/hyperlink" Target="https://www.linkedin.com/in/nehaanand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microsoft.com/office/2007/relationships/hdphoto" Target="../media/hdphoto2.wdp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19F2-C9E9-FA43-ADCD-EAC0F5328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Professor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61F-4FBD-E348-B849-7CFE3F121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82886"/>
            <a:ext cx="8299783" cy="1069848"/>
          </a:xfrm>
        </p:spPr>
        <p:txBody>
          <a:bodyPr>
            <a:normAutofit/>
          </a:bodyPr>
          <a:lstStyle/>
          <a:p>
            <a:r>
              <a:rPr lang="en-US" sz="4000" b="1" dirty="0"/>
              <a:t>Neha Anand</a:t>
            </a:r>
          </a:p>
          <a:p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B0D-B7DF-BC4D-BE39-54F2C9C4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517810"/>
            <a:ext cx="1571018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8194-00D2-4D43-A0B0-42B5833D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130" y="484632"/>
            <a:ext cx="7439117" cy="1609344"/>
          </a:xfrm>
        </p:spPr>
        <p:txBody>
          <a:bodyPr/>
          <a:lstStyle/>
          <a:p>
            <a:pPr algn="r"/>
            <a:r>
              <a:rPr lang="en-US" dirty="0"/>
              <a:t>my profile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ABE2-72C5-424F-8AA0-76263791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207" y="2871168"/>
            <a:ext cx="6833931" cy="302602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nehaanand8</a:t>
            </a: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neha8anand/professor-profiler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F425E-B302-7745-A2F6-68C34965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34"/>
          <a:stretch/>
        </p:blipFill>
        <p:spPr>
          <a:xfrm>
            <a:off x="5822862" y="3099866"/>
            <a:ext cx="1366345" cy="107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13F84-686B-9744-9AF6-D08E845B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25" y="4908331"/>
            <a:ext cx="851337" cy="851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75071-21C1-4246-B8BB-2131FF9F6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3"/>
          <a:stretch/>
        </p:blipFill>
        <p:spPr>
          <a:xfrm>
            <a:off x="143079" y="0"/>
            <a:ext cx="3546051" cy="407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4C3F4-5147-4848-AC5C-733CA6CD5561}"/>
              </a:ext>
            </a:extLst>
          </p:cNvPr>
          <p:cNvSpPr txBox="1"/>
          <p:nvPr/>
        </p:nvSpPr>
        <p:spPr>
          <a:xfrm>
            <a:off x="403760" y="4173290"/>
            <a:ext cx="395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B.E. (Hons.) Chemical Engineering</a:t>
            </a:r>
          </a:p>
          <a:p>
            <a:endParaRPr lang="en-US" dirty="0"/>
          </a:p>
          <a:p>
            <a:r>
              <a:rPr lang="en-US" dirty="0"/>
              <a:t>M.S. Petroleum Engineering</a:t>
            </a:r>
          </a:p>
        </p:txBody>
      </p:sp>
    </p:spTree>
    <p:extLst>
      <p:ext uri="{BB962C8B-B14F-4D97-AF65-F5344CB8AC3E}">
        <p14:creationId xmlns:p14="http://schemas.microsoft.com/office/powerpoint/2010/main" val="359178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E14-453E-554B-94DB-05D96B82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225037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779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77-BE02-8940-90C5-A4D44B7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7893-B349-D141-93DA-1B162782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9A35B-F797-024F-814E-F2A4F87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0"/>
            <a:ext cx="5299586" cy="116664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25C1244-B03E-F448-9859-74B7760F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5909184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52FCCF-EFEC-46B8-9240-13570A6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082567"/>
            <a:ext cx="5633881" cy="547588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Build a holistic profile of a university professor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Contact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University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Research area tags based on publications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Impact of research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Ratings/reviews given by past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r>
              <a:rPr lang="en-US" sz="2400" dirty="0"/>
              <a:t>Target Users: 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Prospective graduate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research collaboration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1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873BD-F3C7-D746-96CD-7ECA032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8" y="20441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current scope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3BD8F9-A7CD-C74E-8CB7-603282A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" y="639447"/>
            <a:ext cx="2819947" cy="270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A429A-C182-5B4B-B6F8-984DBEE4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" y="3577525"/>
            <a:ext cx="4614085" cy="3280475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81AE6F2-B648-42D1-806E-5C0A4A94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45" y="1552128"/>
            <a:ext cx="4303359" cy="4991175"/>
          </a:xfrm>
        </p:spPr>
        <p:txBody>
          <a:bodyPr>
            <a:normAutofit/>
          </a:bodyPr>
          <a:lstStyle/>
          <a:p>
            <a:r>
              <a:rPr lang="en-US" sz="2400" dirty="0"/>
              <a:t>Petroleum Engineering</a:t>
            </a:r>
          </a:p>
          <a:p>
            <a:r>
              <a:rPr lang="en-US" sz="2400" dirty="0"/>
              <a:t>Top - 4 US schools</a:t>
            </a:r>
          </a:p>
          <a:p>
            <a:r>
              <a:rPr lang="en-US" sz="2400" dirty="0"/>
              <a:t>Research Professors</a:t>
            </a:r>
          </a:p>
          <a:p>
            <a:r>
              <a:rPr lang="en-US" sz="2400" dirty="0"/>
              <a:t>Publications after 2010</a:t>
            </a:r>
          </a:p>
          <a:p>
            <a:r>
              <a:rPr lang="en-US" sz="2400" dirty="0"/>
              <a:t>Two major journals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Total of 88 professors</a:t>
            </a:r>
          </a:p>
          <a:p>
            <a:pPr marL="0" indent="0" algn="ctr">
              <a:buNone/>
            </a:pPr>
            <a:r>
              <a:rPr lang="en-US" sz="2400" i="1" dirty="0"/>
              <a:t> ~5700 publications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C13A8DF-7712-784A-A8C2-AA4B43EF7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893" y="378027"/>
            <a:ext cx="2146300" cy="939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488B12-B5B9-6C44-B3A1-F74E04EE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1843" y="4724577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D0D2B0-3BC8-1F4A-80E8-75650C592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4463" y="2975520"/>
            <a:ext cx="1612900" cy="13398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F61B40-1046-234F-9BC4-74724BD2CF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123" y="1626513"/>
            <a:ext cx="214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803-F96D-1A47-B364-E28C635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65" y="19759"/>
            <a:ext cx="10058400" cy="1180391"/>
          </a:xfrm>
        </p:spPr>
        <p:txBody>
          <a:bodyPr/>
          <a:lstStyle/>
          <a:p>
            <a:pPr algn="r"/>
            <a:r>
              <a:rPr lang="en-US" dirty="0"/>
              <a:t>data acquisition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499A4-2B8F-324F-9648-BE79F1E2C9B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93458"/>
              </p:ext>
            </p:extLst>
          </p:nvPr>
        </p:nvGraphicFramePr>
        <p:xfrm>
          <a:off x="73573" y="19759"/>
          <a:ext cx="10363200" cy="683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1FF779-1C93-2D41-A1DE-9E71BBE4B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72" y="882868"/>
            <a:ext cx="3214760" cy="351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75AA-3622-3D46-92F0-B0D42A02E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1639" y="2865820"/>
            <a:ext cx="2768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419" y="0"/>
            <a:ext cx="7475231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unsupervised modeling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6B55-C447-EF4B-855F-C17C5348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5" y="166481"/>
            <a:ext cx="3258147" cy="1697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9993F-1B76-EF45-BA68-72A7DCB29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4" y="2087194"/>
            <a:ext cx="3748252" cy="2721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4B2C0-E63D-8846-BE55-8134B3E1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0" y="5032026"/>
            <a:ext cx="2591100" cy="1697171"/>
          </a:xfrm>
          <a:prstGeom prst="rect">
            <a:avLst/>
          </a:prstGeom>
        </p:spPr>
      </p:pic>
      <p:grpSp>
        <p:nvGrpSpPr>
          <p:cNvPr id="24" name="Group 18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D2B6F-4547-664A-8DD2-EAFA2DC28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6492781"/>
              </p:ext>
            </p:extLst>
          </p:nvPr>
        </p:nvGraphicFramePr>
        <p:xfrm>
          <a:off x="4970109" y="1408386"/>
          <a:ext cx="6730276" cy="476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943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0"/>
            <a:ext cx="10058400" cy="1609344"/>
          </a:xfrm>
        </p:spPr>
        <p:txBody>
          <a:bodyPr/>
          <a:lstStyle/>
          <a:p>
            <a:r>
              <a:rPr lang="en-US" dirty="0"/>
              <a:t>model comparison and evaluation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E507B9-9D25-994B-ACDB-203E9CDCE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4618611"/>
              </p:ext>
            </p:extLst>
          </p:nvPr>
        </p:nvGraphicFramePr>
        <p:xfrm>
          <a:off x="-368499" y="1366439"/>
          <a:ext cx="8128000" cy="5169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6ACE621-D68B-E74F-AA5A-313DDA5849A9}"/>
              </a:ext>
            </a:extLst>
          </p:cNvPr>
          <p:cNvSpPr txBox="1"/>
          <p:nvPr/>
        </p:nvSpPr>
        <p:spPr>
          <a:xfrm>
            <a:off x="6899564" y="2831244"/>
            <a:ext cx="48922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Visualization of Clusters/Topics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Coherence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Run Time</a:t>
            </a:r>
          </a:p>
        </p:txBody>
      </p:sp>
    </p:spTree>
    <p:extLst>
      <p:ext uri="{BB962C8B-B14F-4D97-AF65-F5344CB8AC3E}">
        <p14:creationId xmlns:p14="http://schemas.microsoft.com/office/powerpoint/2010/main" val="412356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8148-AF00-9043-885F-541BC1B6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465" y="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search results ranking cRITERIA 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C179A37-4367-9045-B43C-35823C76AB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5782718"/>
              </p:ext>
            </p:extLst>
          </p:nvPr>
        </p:nvGraphicFramePr>
        <p:xfrm>
          <a:off x="1059465" y="1187668"/>
          <a:ext cx="10058400" cy="2627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3FF231B0-5F66-C941-B0A0-DCE447B90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465" y="3487226"/>
            <a:ext cx="4038052" cy="30981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156CDE-E364-1E43-8044-E3D1059E1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665" y="3675993"/>
            <a:ext cx="4753692" cy="29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97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demo.mov">
            <a:hlinkClick r:id="" action="ppaction://media"/>
            <a:extLst>
              <a:ext uri="{FF2B5EF4-FFF2-40B4-BE49-F238E27FC236}">
                <a16:creationId xmlns:a16="http://schemas.microsoft.com/office/drawing/2014/main" id="{B52FDF4C-C9E8-4F49-91C5-6A52578183D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975" y="411163"/>
            <a:ext cx="10058400" cy="5729287"/>
          </a:xfrm>
        </p:spPr>
      </p:pic>
    </p:spTree>
    <p:extLst>
      <p:ext uri="{BB962C8B-B14F-4D97-AF65-F5344CB8AC3E}">
        <p14:creationId xmlns:p14="http://schemas.microsoft.com/office/powerpoint/2010/main" val="35241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6DA-5007-CA42-9868-3612CF3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C6C4-4768-1B40-8570-AD6251E1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4190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Scale the project to include more:</a:t>
            </a:r>
          </a:p>
          <a:p>
            <a:pPr lvl="1"/>
            <a:r>
              <a:rPr lang="en-US" sz="2400" dirty="0"/>
              <a:t>Majors</a:t>
            </a:r>
          </a:p>
          <a:p>
            <a:pPr lvl="1"/>
            <a:r>
              <a:rPr lang="en-US" sz="2400" dirty="0"/>
              <a:t>Schools</a:t>
            </a:r>
          </a:p>
          <a:p>
            <a:pPr lvl="1"/>
            <a:r>
              <a:rPr lang="en-US" sz="2400" dirty="0"/>
              <a:t>Journals</a:t>
            </a:r>
          </a:p>
          <a:p>
            <a:r>
              <a:rPr lang="en-US" sz="2800" dirty="0"/>
              <a:t>Graph analysis of the research areas and professors</a:t>
            </a:r>
          </a:p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288059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{2AB6281C-C9DD-8042-86AD-4E3E31859116}tf10001070</Template>
  <TotalTime>3171</TotalTime>
  <Words>253</Words>
  <Application>Microsoft Macintosh PowerPoint</Application>
  <PresentationFormat>Widescreen</PresentationFormat>
  <Paragraphs>100</Paragraphs>
  <Slides>12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Professor Profiler</vt:lpstr>
      <vt:lpstr>Problem Statement</vt:lpstr>
      <vt:lpstr>current scope</vt:lpstr>
      <vt:lpstr>data acquisition</vt:lpstr>
      <vt:lpstr>unsupervised modeling process</vt:lpstr>
      <vt:lpstr>model comparison and evaluation</vt:lpstr>
      <vt:lpstr>search results ranking cRITERIA </vt:lpstr>
      <vt:lpstr>PowerPoint Presentation</vt:lpstr>
      <vt:lpstr>Future work</vt:lpstr>
      <vt:lpstr>my profile</vt:lpstr>
      <vt:lpstr>Questions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Profiler</dc:title>
  <dc:creator>Neha Anand</dc:creator>
  <cp:lastModifiedBy>Neha Anand</cp:lastModifiedBy>
  <cp:revision>51</cp:revision>
  <dcterms:created xsi:type="dcterms:W3CDTF">2018-08-29T18:20:55Z</dcterms:created>
  <dcterms:modified xsi:type="dcterms:W3CDTF">2018-08-31T23:12:13Z</dcterms:modified>
</cp:coreProperties>
</file>